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6.xml" ContentType="application/vnd.openxmlformats-officedocument.presentationml.notes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2" r:id="rId2"/>
    <p:sldId id="319" r:id="rId3"/>
    <p:sldId id="332" r:id="rId4"/>
    <p:sldId id="326" r:id="rId5"/>
    <p:sldId id="357" r:id="rId6"/>
    <p:sldId id="358" r:id="rId7"/>
    <p:sldId id="359" r:id="rId8"/>
    <p:sldId id="321" r:id="rId9"/>
    <p:sldId id="356" r:id="rId10"/>
    <p:sldId id="360" r:id="rId11"/>
    <p:sldId id="354" r:id="rId12"/>
    <p:sldId id="355" r:id="rId13"/>
    <p:sldId id="339" r:id="rId14"/>
    <p:sldId id="351" r:id="rId15"/>
    <p:sldId id="322" r:id="rId16"/>
    <p:sldId id="361" r:id="rId17"/>
    <p:sldId id="35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DEE"/>
    <a:srgbClr val="EB5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25" autoAdjust="0"/>
    <p:restoredTop sz="93792" autoAdjust="0"/>
  </p:normalViewPr>
  <p:slideViewPr>
    <p:cSldViewPr snapToGrid="0">
      <p:cViewPr varScale="1">
        <p:scale>
          <a:sx n="63" d="100"/>
          <a:sy n="63" d="100"/>
        </p:scale>
        <p:origin x="75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9515E9-C1AE-4937-A5A6-23795059A2A6}" type="datetimeFigureOut">
              <a:rPr lang="en-GB" smtClean="0"/>
              <a:t>20/04/2022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170B9D-871A-4ACB-8198-7B20BCAE4F51}" type="slidenum">
              <a:rPr lang="en-GB" smtClean="0"/>
              <a:t>‹#›</a:t>
            </a:fld>
            <a:endParaRPr lang="en-GB"/>
          </a:p>
        </p:txBody>
      </p:sp>
    </p:spTree>
    <p:extLst>
      <p:ext uri="{BB962C8B-B14F-4D97-AF65-F5344CB8AC3E}">
        <p14:creationId xmlns:p14="http://schemas.microsoft.com/office/powerpoint/2010/main" val="400723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17287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7268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24090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6073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6203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7177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0957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013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3333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7150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2941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0140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8814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5146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6763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5f6af9d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5f6af9d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03480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5870DC-0783-4083-91BE-5A574A43C2EA}" type="datetime2">
              <a:rPr lang="en-GB" smtClean="0"/>
              <a:t>Wednesday, 20 April 2022</a:t>
            </a:fld>
            <a:endParaRPr lang="en-GB"/>
          </a:p>
        </p:txBody>
      </p:sp>
      <p:sp>
        <p:nvSpPr>
          <p:cNvPr id="5" name="Footer Placeholder 4"/>
          <p:cNvSpPr>
            <a:spLocks noGrp="1"/>
          </p:cNvSpPr>
          <p:nvPr>
            <p:ph type="ftr" sz="quarter" idx="11"/>
          </p:nvPr>
        </p:nvSpPr>
        <p:spPr/>
        <p:txBody>
          <a:bodyPr/>
          <a:lstStyle/>
          <a:p>
            <a:r>
              <a:rPr lang="en-GB"/>
              <a:t>DeSCa and DeSMoS Meeting</a:t>
            </a:r>
          </a:p>
        </p:txBody>
      </p:sp>
      <p:sp>
        <p:nvSpPr>
          <p:cNvPr id="6" name="Slide Number Placeholder 5"/>
          <p:cNvSpPr>
            <a:spLocks noGrp="1"/>
          </p:cNvSpPr>
          <p:nvPr>
            <p:ph type="sldNum" sz="quarter" idx="12"/>
          </p:nvPr>
        </p:nvSpPr>
        <p:spPr>
          <a:xfrm>
            <a:off x="11381736" y="6333135"/>
            <a:ext cx="731600" cy="524800"/>
          </a:xfrm>
          <a:prstGeom prst="rect">
            <a:avLst/>
          </a:prstGeom>
        </p:spPr>
        <p:txBody>
          <a:bodyPr/>
          <a:lstStyle/>
          <a:p>
            <a:fld id="{7093D289-04A9-47BB-80D0-C260592E2F49}" type="slidenum">
              <a:rPr lang="en-GB" smtClean="0"/>
              <a:t>‹#›</a:t>
            </a:fld>
            <a:endParaRPr lang="en-GB"/>
          </a:p>
        </p:txBody>
      </p:sp>
    </p:spTree>
    <p:extLst>
      <p:ext uri="{BB962C8B-B14F-4D97-AF65-F5344CB8AC3E}">
        <p14:creationId xmlns:p14="http://schemas.microsoft.com/office/powerpoint/2010/main" val="912296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972600" y="1763267"/>
            <a:ext cx="5050400" cy="2650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000"/>
              <a:buNone/>
              <a:defRPr sz="5333">
                <a:solidFill>
                  <a:schemeClr val="dk2"/>
                </a:solidFill>
              </a:defRPr>
            </a:lvl1pPr>
            <a:lvl2pPr lvl="1">
              <a:spcBef>
                <a:spcPts val="0"/>
              </a:spcBef>
              <a:spcAft>
                <a:spcPts val="0"/>
              </a:spcAft>
              <a:buClr>
                <a:schemeClr val="dk2"/>
              </a:buClr>
              <a:buSzPts val="4000"/>
              <a:buNone/>
              <a:defRPr sz="5333">
                <a:solidFill>
                  <a:schemeClr val="dk2"/>
                </a:solidFill>
              </a:defRPr>
            </a:lvl2pPr>
            <a:lvl3pPr lvl="2">
              <a:spcBef>
                <a:spcPts val="0"/>
              </a:spcBef>
              <a:spcAft>
                <a:spcPts val="0"/>
              </a:spcAft>
              <a:buClr>
                <a:schemeClr val="dk2"/>
              </a:buClr>
              <a:buSzPts val="4000"/>
              <a:buNone/>
              <a:defRPr sz="5333">
                <a:solidFill>
                  <a:schemeClr val="dk2"/>
                </a:solidFill>
              </a:defRPr>
            </a:lvl3pPr>
            <a:lvl4pPr lvl="3">
              <a:spcBef>
                <a:spcPts val="0"/>
              </a:spcBef>
              <a:spcAft>
                <a:spcPts val="0"/>
              </a:spcAft>
              <a:buClr>
                <a:schemeClr val="dk2"/>
              </a:buClr>
              <a:buSzPts val="4000"/>
              <a:buNone/>
              <a:defRPr sz="5333">
                <a:solidFill>
                  <a:schemeClr val="dk2"/>
                </a:solidFill>
              </a:defRPr>
            </a:lvl4pPr>
            <a:lvl5pPr lvl="4">
              <a:spcBef>
                <a:spcPts val="0"/>
              </a:spcBef>
              <a:spcAft>
                <a:spcPts val="0"/>
              </a:spcAft>
              <a:buClr>
                <a:schemeClr val="dk2"/>
              </a:buClr>
              <a:buSzPts val="4000"/>
              <a:buNone/>
              <a:defRPr sz="5333">
                <a:solidFill>
                  <a:schemeClr val="dk2"/>
                </a:solidFill>
              </a:defRPr>
            </a:lvl5pPr>
            <a:lvl6pPr lvl="5">
              <a:spcBef>
                <a:spcPts val="0"/>
              </a:spcBef>
              <a:spcAft>
                <a:spcPts val="0"/>
              </a:spcAft>
              <a:buClr>
                <a:schemeClr val="dk2"/>
              </a:buClr>
              <a:buSzPts val="4000"/>
              <a:buNone/>
              <a:defRPr sz="5333">
                <a:solidFill>
                  <a:schemeClr val="dk2"/>
                </a:solidFill>
              </a:defRPr>
            </a:lvl6pPr>
            <a:lvl7pPr lvl="6">
              <a:spcBef>
                <a:spcPts val="0"/>
              </a:spcBef>
              <a:spcAft>
                <a:spcPts val="0"/>
              </a:spcAft>
              <a:buClr>
                <a:schemeClr val="dk2"/>
              </a:buClr>
              <a:buSzPts val="4000"/>
              <a:buNone/>
              <a:defRPr sz="5333">
                <a:solidFill>
                  <a:schemeClr val="dk2"/>
                </a:solidFill>
              </a:defRPr>
            </a:lvl7pPr>
            <a:lvl8pPr lvl="7">
              <a:spcBef>
                <a:spcPts val="0"/>
              </a:spcBef>
              <a:spcAft>
                <a:spcPts val="0"/>
              </a:spcAft>
              <a:buClr>
                <a:schemeClr val="dk2"/>
              </a:buClr>
              <a:buSzPts val="4000"/>
              <a:buNone/>
              <a:defRPr sz="5333">
                <a:solidFill>
                  <a:schemeClr val="dk2"/>
                </a:solidFill>
              </a:defRPr>
            </a:lvl8pPr>
            <a:lvl9pPr lvl="8">
              <a:spcBef>
                <a:spcPts val="0"/>
              </a:spcBef>
              <a:spcAft>
                <a:spcPts val="0"/>
              </a:spcAft>
              <a:buClr>
                <a:schemeClr val="dk2"/>
              </a:buClr>
              <a:buSzPts val="4000"/>
              <a:buNone/>
              <a:defRPr sz="5333">
                <a:solidFill>
                  <a:schemeClr val="dk2"/>
                </a:solidFill>
              </a:defRPr>
            </a:lvl9pPr>
          </a:lstStyle>
          <a:p>
            <a:endParaRPr/>
          </a:p>
        </p:txBody>
      </p:sp>
      <p:sp>
        <p:nvSpPr>
          <p:cNvPr id="11" name="Google Shape;11;p2"/>
          <p:cNvSpPr txBox="1">
            <a:spLocks noGrp="1"/>
          </p:cNvSpPr>
          <p:nvPr>
            <p:ph type="subTitle" idx="1"/>
          </p:nvPr>
        </p:nvSpPr>
        <p:spPr>
          <a:xfrm>
            <a:off x="972793" y="4535333"/>
            <a:ext cx="5050400" cy="721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2133"/>
            </a:lvl1pPr>
            <a:lvl2pPr lvl="1">
              <a:lnSpc>
                <a:spcPct val="100000"/>
              </a:lnSpc>
              <a:spcBef>
                <a:spcPts val="0"/>
              </a:spcBef>
              <a:spcAft>
                <a:spcPts val="0"/>
              </a:spcAft>
              <a:buSzPts val="1600"/>
              <a:buNone/>
              <a:defRPr sz="2133"/>
            </a:lvl2pPr>
            <a:lvl3pPr lvl="2">
              <a:lnSpc>
                <a:spcPct val="100000"/>
              </a:lnSpc>
              <a:spcBef>
                <a:spcPts val="0"/>
              </a:spcBef>
              <a:spcAft>
                <a:spcPts val="0"/>
              </a:spcAft>
              <a:buSzPts val="1600"/>
              <a:buNone/>
              <a:defRPr sz="2133"/>
            </a:lvl3pPr>
            <a:lvl4pPr lvl="3">
              <a:lnSpc>
                <a:spcPct val="100000"/>
              </a:lnSpc>
              <a:spcBef>
                <a:spcPts val="0"/>
              </a:spcBef>
              <a:spcAft>
                <a:spcPts val="0"/>
              </a:spcAft>
              <a:buSzPts val="1600"/>
              <a:buNone/>
              <a:defRPr sz="2133"/>
            </a:lvl4pPr>
            <a:lvl5pPr lvl="4">
              <a:lnSpc>
                <a:spcPct val="100000"/>
              </a:lnSpc>
              <a:spcBef>
                <a:spcPts val="0"/>
              </a:spcBef>
              <a:spcAft>
                <a:spcPts val="0"/>
              </a:spcAft>
              <a:buSzPts val="1600"/>
              <a:buNone/>
              <a:defRPr sz="2133"/>
            </a:lvl5pPr>
            <a:lvl6pPr lvl="5">
              <a:lnSpc>
                <a:spcPct val="100000"/>
              </a:lnSpc>
              <a:spcBef>
                <a:spcPts val="0"/>
              </a:spcBef>
              <a:spcAft>
                <a:spcPts val="0"/>
              </a:spcAft>
              <a:buSzPts val="1600"/>
              <a:buNone/>
              <a:defRPr sz="2133"/>
            </a:lvl6pPr>
            <a:lvl7pPr lvl="6">
              <a:lnSpc>
                <a:spcPct val="100000"/>
              </a:lnSpc>
              <a:spcBef>
                <a:spcPts val="0"/>
              </a:spcBef>
              <a:spcAft>
                <a:spcPts val="0"/>
              </a:spcAft>
              <a:buSzPts val="1600"/>
              <a:buNone/>
              <a:defRPr sz="2133"/>
            </a:lvl7pPr>
            <a:lvl8pPr lvl="7">
              <a:lnSpc>
                <a:spcPct val="100000"/>
              </a:lnSpc>
              <a:spcBef>
                <a:spcPts val="0"/>
              </a:spcBef>
              <a:spcAft>
                <a:spcPts val="0"/>
              </a:spcAft>
              <a:buSzPts val="1600"/>
              <a:buNone/>
              <a:defRPr sz="2133"/>
            </a:lvl8pPr>
            <a:lvl9pPr lvl="8">
              <a:lnSpc>
                <a:spcPct val="100000"/>
              </a:lnSpc>
              <a:spcBef>
                <a:spcPts val="0"/>
              </a:spcBef>
              <a:spcAft>
                <a:spcPts val="0"/>
              </a:spcAft>
              <a:buSzPts val="1600"/>
              <a:buNone/>
              <a:defRPr sz="2133"/>
            </a:lvl9pPr>
          </a:lstStyle>
          <a:p>
            <a:endParaRPr/>
          </a:p>
        </p:txBody>
      </p:sp>
      <p:sp>
        <p:nvSpPr>
          <p:cNvPr id="12" name="Google Shape;12;p2"/>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grpSp>
        <p:nvGrpSpPr>
          <p:cNvPr id="13" name="Google Shape;13;p2"/>
          <p:cNvGrpSpPr/>
          <p:nvPr/>
        </p:nvGrpSpPr>
        <p:grpSpPr>
          <a:xfrm>
            <a:off x="1107190" y="1588342"/>
            <a:ext cx="994351" cy="61101"/>
            <a:chOff x="4580561" y="2589004"/>
            <a:chExt cx="1064464" cy="25200"/>
          </a:xfrm>
        </p:grpSpPr>
        <p:sp>
          <p:nvSpPr>
            <p:cNvPr id="14" name="Google Shape;14;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 name="Google Shape;15;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6" name="Google Shape;16;p2"/>
          <p:cNvSpPr/>
          <p:nvPr/>
        </p:nvSpPr>
        <p:spPr>
          <a:xfrm>
            <a:off x="0" y="0"/>
            <a:ext cx="12192000" cy="6504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03786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00FC66-E8FA-40BA-93E7-8FD9473E5876}" type="datetime2">
              <a:rPr lang="en-GB" smtClean="0"/>
              <a:t>Wednesday, 20 April 2022</a:t>
            </a:fld>
            <a:endParaRPr lang="en-GB"/>
          </a:p>
        </p:txBody>
      </p:sp>
      <p:sp>
        <p:nvSpPr>
          <p:cNvPr id="8" name="Footer Placeholder 7"/>
          <p:cNvSpPr>
            <a:spLocks noGrp="1"/>
          </p:cNvSpPr>
          <p:nvPr>
            <p:ph type="ftr" sz="quarter" idx="11"/>
          </p:nvPr>
        </p:nvSpPr>
        <p:spPr/>
        <p:txBody>
          <a:bodyPr/>
          <a:lstStyle/>
          <a:p>
            <a:r>
              <a:rPr lang="en-GB"/>
              <a:t>DeSCa and DeSMoS Meeting</a:t>
            </a:r>
          </a:p>
        </p:txBody>
      </p:sp>
      <p:sp>
        <p:nvSpPr>
          <p:cNvPr id="9" name="Slide Number Placeholder 8"/>
          <p:cNvSpPr>
            <a:spLocks noGrp="1"/>
          </p:cNvSpPr>
          <p:nvPr>
            <p:ph type="sldNum" sz="quarter" idx="12"/>
          </p:nvPr>
        </p:nvSpPr>
        <p:spPr>
          <a:xfrm>
            <a:off x="9190182" y="182562"/>
            <a:ext cx="2743200" cy="365125"/>
          </a:xfrm>
          <a:prstGeom prst="rect">
            <a:avLst/>
          </a:prstGeom>
        </p:spPr>
        <p:txBody>
          <a:bodyPr/>
          <a:lstStyle/>
          <a:p>
            <a:fld id="{3051CD19-4FE3-43AD-A3E7-2B40F3C7075B}" type="slidenum">
              <a:rPr lang="en-GB" smtClean="0"/>
              <a:t>‹#›</a:t>
            </a:fld>
            <a:endParaRPr lang="en-GB"/>
          </a:p>
        </p:txBody>
      </p:sp>
    </p:spTree>
    <p:extLst>
      <p:ext uri="{BB962C8B-B14F-4D97-AF65-F5344CB8AC3E}">
        <p14:creationId xmlns:p14="http://schemas.microsoft.com/office/powerpoint/2010/main" val="41156396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9EDEE"/>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1381736" y="6333135"/>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accent1"/>
                </a:solidFill>
                <a:latin typeface="Lato"/>
                <a:ea typeface="Lato"/>
                <a:cs typeface="Lato"/>
                <a:sym typeface="Lato"/>
              </a:defRPr>
            </a:lvl1pPr>
            <a:lvl2pPr lvl="1" algn="r">
              <a:buNone/>
              <a:defRPr sz="1333">
                <a:solidFill>
                  <a:schemeClr val="accent1"/>
                </a:solidFill>
                <a:latin typeface="Lato"/>
                <a:ea typeface="Lato"/>
                <a:cs typeface="Lato"/>
                <a:sym typeface="Lato"/>
              </a:defRPr>
            </a:lvl2pPr>
            <a:lvl3pPr lvl="2" algn="r">
              <a:buNone/>
              <a:defRPr sz="1333">
                <a:solidFill>
                  <a:schemeClr val="accent1"/>
                </a:solidFill>
                <a:latin typeface="Lato"/>
                <a:ea typeface="Lato"/>
                <a:cs typeface="Lato"/>
                <a:sym typeface="Lato"/>
              </a:defRPr>
            </a:lvl3pPr>
            <a:lvl4pPr lvl="3" algn="r">
              <a:buNone/>
              <a:defRPr sz="1333">
                <a:solidFill>
                  <a:schemeClr val="accent1"/>
                </a:solidFill>
                <a:latin typeface="Lato"/>
                <a:ea typeface="Lato"/>
                <a:cs typeface="Lato"/>
                <a:sym typeface="Lato"/>
              </a:defRPr>
            </a:lvl4pPr>
            <a:lvl5pPr lvl="4" algn="r">
              <a:buNone/>
              <a:defRPr sz="1333">
                <a:solidFill>
                  <a:schemeClr val="accent1"/>
                </a:solidFill>
                <a:latin typeface="Lato"/>
                <a:ea typeface="Lato"/>
                <a:cs typeface="Lato"/>
                <a:sym typeface="Lato"/>
              </a:defRPr>
            </a:lvl5pPr>
            <a:lvl6pPr lvl="5" algn="r">
              <a:buNone/>
              <a:defRPr sz="1333">
                <a:solidFill>
                  <a:schemeClr val="accent1"/>
                </a:solidFill>
                <a:latin typeface="Lato"/>
                <a:ea typeface="Lato"/>
                <a:cs typeface="Lato"/>
                <a:sym typeface="Lato"/>
              </a:defRPr>
            </a:lvl6pPr>
            <a:lvl7pPr lvl="6" algn="r">
              <a:buNone/>
              <a:defRPr sz="1333">
                <a:solidFill>
                  <a:schemeClr val="accent1"/>
                </a:solidFill>
                <a:latin typeface="Lato"/>
                <a:ea typeface="Lato"/>
                <a:cs typeface="Lato"/>
                <a:sym typeface="Lato"/>
              </a:defRPr>
            </a:lvl7pPr>
            <a:lvl8pPr lvl="7" algn="r">
              <a:buNone/>
              <a:defRPr sz="1333">
                <a:solidFill>
                  <a:schemeClr val="accent1"/>
                </a:solidFill>
                <a:latin typeface="Lato"/>
                <a:ea typeface="Lato"/>
                <a:cs typeface="Lato"/>
                <a:sym typeface="Lato"/>
              </a:defRPr>
            </a:lvl8pPr>
            <a:lvl9pPr lvl="8" algn="r">
              <a:buNone/>
              <a:defRPr sz="1333">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2121096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p:hf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6.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notesSlide" Target="../notesSlides/notesSlide3.xml"/><Relationship Id="rId16" Type="http://schemas.openxmlformats.org/officeDocument/2006/relationships/image" Target="../media/image21.png"/><Relationship Id="rId20" Type="http://schemas.openxmlformats.org/officeDocument/2006/relationships/image" Target="../media/image25.png"/><Relationship Id="rId29"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5.png"/><Relationship Id="rId10" Type="http://schemas.openxmlformats.org/officeDocument/2006/relationships/image" Target="../media/image15.png"/><Relationship Id="rId19" Type="http://schemas.openxmlformats.org/officeDocument/2006/relationships/image" Target="../media/image24.png"/><Relationship Id="rId31"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4.png"/><Relationship Id="rId30" Type="http://schemas.openxmlformats.org/officeDocument/2006/relationships/image" Target="../media/image33.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6.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56.png"/><Relationship Id="rId3" Type="http://schemas.openxmlformats.org/officeDocument/2006/relationships/image" Target="../media/image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17"/>
          <p:cNvSpPr txBox="1">
            <a:spLocks noGrp="1"/>
          </p:cNvSpPr>
          <p:nvPr>
            <p:ph type="subTitle" idx="1"/>
          </p:nvPr>
        </p:nvSpPr>
        <p:spPr>
          <a:xfrm>
            <a:off x="446581" y="3895483"/>
            <a:ext cx="7844564" cy="1431129"/>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a:lnSpc>
                <a:spcPct val="107000"/>
              </a:lnSpc>
              <a:spcBef>
                <a:spcPts val="0"/>
              </a:spcBef>
              <a:spcAft>
                <a:spcPts val="800"/>
              </a:spcAft>
            </a:pPr>
            <a:r>
              <a:rPr lang="en-GB" sz="2400" b="1" dirty="0">
                <a:effectLst/>
                <a:latin typeface="Calibri" panose="020F0502020204030204" pitchFamily="34" charset="0"/>
                <a:ea typeface="SimSun" panose="02010600030101010101" pitchFamily="2" charset="-122"/>
              </a:rPr>
              <a:t>Chin Hai Teo </a:t>
            </a:r>
          </a:p>
          <a:p>
            <a:pPr marL="0" marR="0">
              <a:lnSpc>
                <a:spcPct val="107000"/>
              </a:lnSpc>
              <a:spcBef>
                <a:spcPts val="0"/>
              </a:spcBef>
              <a:spcAft>
                <a:spcPts val="800"/>
              </a:spcAft>
            </a:pPr>
            <a:r>
              <a:rPr lang="en-GB" sz="2000" dirty="0">
                <a:latin typeface="Calibri" panose="020F0502020204030204" pitchFamily="34" charset="0"/>
                <a:ea typeface="SimSun" panose="02010600030101010101" pitchFamily="2" charset="-122"/>
              </a:rPr>
              <a:t>UM eHealth Unit, Faculty of Medicine, </a:t>
            </a:r>
            <a:r>
              <a:rPr lang="en-GB" sz="2000" dirty="0" err="1">
                <a:latin typeface="Calibri" panose="020F0502020204030204" pitchFamily="34" charset="0"/>
                <a:ea typeface="SimSun" panose="02010600030101010101" pitchFamily="2" charset="-122"/>
              </a:rPr>
              <a:t>Universiti</a:t>
            </a:r>
            <a:r>
              <a:rPr lang="en-GB" sz="2000" dirty="0">
                <a:latin typeface="Calibri" panose="020F0502020204030204" pitchFamily="34" charset="0"/>
                <a:ea typeface="SimSun" panose="02010600030101010101" pitchFamily="2" charset="-122"/>
              </a:rPr>
              <a:t> Malaya, Kuala Lumpur</a:t>
            </a:r>
          </a:p>
          <a:p>
            <a:pPr marL="0" marR="0">
              <a:lnSpc>
                <a:spcPct val="107000"/>
              </a:lnSpc>
              <a:spcBef>
                <a:spcPts val="0"/>
              </a:spcBef>
              <a:spcAft>
                <a:spcPts val="800"/>
              </a:spcAft>
            </a:pPr>
            <a:r>
              <a:rPr lang="en-GB" sz="2000" i="1" dirty="0">
                <a:effectLst/>
                <a:latin typeface="Calibri" panose="020F0502020204030204" pitchFamily="34" charset="0"/>
                <a:ea typeface="SimSun" panose="02010600030101010101" pitchFamily="2" charset="-122"/>
              </a:rPr>
              <a:t>On behalf of the </a:t>
            </a:r>
            <a:r>
              <a:rPr lang="en-GB" sz="2000" i="1" dirty="0" err="1">
                <a:effectLst/>
                <a:latin typeface="Calibri" panose="020F0502020204030204" pitchFamily="34" charset="0"/>
                <a:ea typeface="SimSun" panose="02010600030101010101" pitchFamily="2" charset="-122"/>
              </a:rPr>
              <a:t>ACoRD</a:t>
            </a:r>
            <a:r>
              <a:rPr lang="en-GB" sz="2000" i="1" dirty="0">
                <a:effectLst/>
                <a:latin typeface="Calibri" panose="020F0502020204030204" pitchFamily="34" charset="0"/>
                <a:ea typeface="SimSun" panose="02010600030101010101" pitchFamily="2" charset="-122"/>
              </a:rPr>
              <a:t> Team</a:t>
            </a:r>
            <a:endParaRPr lang="en-GB" sz="2400" i="1" dirty="0">
              <a:effectLst/>
              <a:latin typeface="Calibri" panose="020F0502020204030204" pitchFamily="34" charset="0"/>
              <a:ea typeface="SimSun" panose="02010600030101010101" pitchFamily="2" charset="-122"/>
            </a:endParaRPr>
          </a:p>
        </p:txBody>
      </p:sp>
      <p:sp>
        <p:nvSpPr>
          <p:cNvPr id="2" name="Slide Number Placeholder 1">
            <a:extLst>
              <a:ext uri="{FF2B5EF4-FFF2-40B4-BE49-F238E27FC236}">
                <a16:creationId xmlns:a16="http://schemas.microsoft.com/office/drawing/2014/main" id="{190AFA35-A547-4518-9E75-5E2337C9B50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 sz="1333" b="0" i="0" u="none" strike="noStrike" kern="1200" cap="none" spc="0" normalizeH="0" baseline="0" noProof="0">
              <a:ln>
                <a:noFill/>
              </a:ln>
              <a:solidFill>
                <a:srgbClr val="595959"/>
              </a:solidFill>
              <a:effectLst/>
              <a:uLnTx/>
              <a:uFillTx/>
              <a:latin typeface="Lato"/>
              <a:sym typeface="Lato"/>
            </a:endParaRPr>
          </a:p>
        </p:txBody>
      </p:sp>
      <p:sp>
        <p:nvSpPr>
          <p:cNvPr id="4" name="Title 3">
            <a:extLst>
              <a:ext uri="{FF2B5EF4-FFF2-40B4-BE49-F238E27FC236}">
                <a16:creationId xmlns:a16="http://schemas.microsoft.com/office/drawing/2014/main" id="{C5C42123-AE07-4679-984F-99E10E1D33DB}"/>
              </a:ext>
            </a:extLst>
          </p:cNvPr>
          <p:cNvSpPr>
            <a:spLocks noGrp="1"/>
          </p:cNvSpPr>
          <p:nvPr>
            <p:ph type="ctrTitle"/>
          </p:nvPr>
        </p:nvSpPr>
        <p:spPr>
          <a:xfrm>
            <a:off x="447040" y="1803999"/>
            <a:ext cx="8382000" cy="1696119"/>
          </a:xfrm>
        </p:spPr>
        <p:txBody>
          <a:bodyPr/>
          <a:lstStyle/>
          <a:p>
            <a:r>
              <a:rPr lang="en-US" sz="4400" dirty="0"/>
              <a:t>Reaction and Learning Evaluation of the </a:t>
            </a:r>
            <a:r>
              <a:rPr lang="en-US" sz="4400" dirty="0" err="1"/>
              <a:t>ACoRD</a:t>
            </a:r>
            <a:r>
              <a:rPr lang="en-US" sz="4400" dirty="0"/>
              <a:t> RLOs</a:t>
            </a:r>
            <a:endParaRPr lang="en-GB" sz="4400" dirty="0"/>
          </a:p>
        </p:txBody>
      </p:sp>
      <p:sp>
        <p:nvSpPr>
          <p:cNvPr id="12" name="Rectangle 11">
            <a:extLst>
              <a:ext uri="{FF2B5EF4-FFF2-40B4-BE49-F238E27FC236}">
                <a16:creationId xmlns:a16="http://schemas.microsoft.com/office/drawing/2014/main" id="{786B4F2B-2149-4843-99D8-74AA1136BF07}"/>
              </a:ext>
            </a:extLst>
          </p:cNvPr>
          <p:cNvSpPr/>
          <p:nvPr/>
        </p:nvSpPr>
        <p:spPr>
          <a:xfrm>
            <a:off x="0" y="6022974"/>
            <a:ext cx="12192000" cy="835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13" name="Picture 7" descr="A close up of a logo&#10;&#10;Description automatically generated">
            <a:extLst>
              <a:ext uri="{FF2B5EF4-FFF2-40B4-BE49-F238E27FC236}">
                <a16:creationId xmlns:a16="http://schemas.microsoft.com/office/drawing/2014/main" id="{B9517DED-917B-4BEC-BDAB-F49191FE39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26150" y="5976586"/>
            <a:ext cx="753843" cy="83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descr="A close up of a logo&#10;&#10;Description automatically generated">
            <a:extLst>
              <a:ext uri="{FF2B5EF4-FFF2-40B4-BE49-F238E27FC236}">
                <a16:creationId xmlns:a16="http://schemas.microsoft.com/office/drawing/2014/main" id="{031ED200-4086-464A-95F1-68CAD34B83B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88552" y="6067728"/>
            <a:ext cx="633985" cy="72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A close up of a sign&#10;&#10;Description automatically generated">
            <a:extLst>
              <a:ext uri="{FF2B5EF4-FFF2-40B4-BE49-F238E27FC236}">
                <a16:creationId xmlns:a16="http://schemas.microsoft.com/office/drawing/2014/main" id="{3B8F66F8-1F8E-4477-825A-19D1D76950F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169" y="6159818"/>
            <a:ext cx="15478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A close up of a sign&#10;&#10;Description automatically generated">
            <a:extLst>
              <a:ext uri="{FF2B5EF4-FFF2-40B4-BE49-F238E27FC236}">
                <a16:creationId xmlns:a16="http://schemas.microsoft.com/office/drawing/2014/main" id="{3E13580A-50B8-4D6D-9532-66D14B7DCA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8955" y="6161013"/>
            <a:ext cx="116704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2">
            <a:extLst>
              <a:ext uri="{FF2B5EF4-FFF2-40B4-BE49-F238E27FC236}">
                <a16:creationId xmlns:a16="http://schemas.microsoft.com/office/drawing/2014/main" id="{D0E19F34-8D38-495F-8CFD-87C9F18C2C9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22372" y="6181999"/>
            <a:ext cx="155892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Logo&#10;&#10;Description automatically generated">
            <a:extLst>
              <a:ext uri="{FF2B5EF4-FFF2-40B4-BE49-F238E27FC236}">
                <a16:creationId xmlns:a16="http://schemas.microsoft.com/office/drawing/2014/main" id="{C5FC5D76-2B60-492A-8B12-9ED592D7DDFF}"/>
              </a:ext>
            </a:extLst>
          </p:cNvPr>
          <p:cNvPicPr>
            <a:picLocks noChangeAspect="1"/>
          </p:cNvPicPr>
          <p:nvPr/>
        </p:nvPicPr>
        <p:blipFill rotWithShape="1">
          <a:blip r:embed="rId8">
            <a:extLst>
              <a:ext uri="{28A0092B-C50C-407E-A947-70E740481C1C}">
                <a14:useLocalDpi xmlns:a14="http://schemas.microsoft.com/office/drawing/2010/main" val="0"/>
              </a:ext>
            </a:extLst>
          </a:blip>
          <a:srcRect l="23109" r="23530"/>
          <a:stretch/>
        </p:blipFill>
        <p:spPr>
          <a:xfrm>
            <a:off x="9061663" y="1384253"/>
            <a:ext cx="2728087" cy="4089491"/>
          </a:xfrm>
          <a:prstGeom prst="rect">
            <a:avLst/>
          </a:prstGeom>
        </p:spPr>
      </p:pic>
      <p:pic>
        <p:nvPicPr>
          <p:cNvPr id="25" name="Picture 24" descr="Text&#10;&#10;Description automatically generated">
            <a:extLst>
              <a:ext uri="{FF2B5EF4-FFF2-40B4-BE49-F238E27FC236}">
                <a16:creationId xmlns:a16="http://schemas.microsoft.com/office/drawing/2014/main" id="{A8F0BD08-9118-4D37-B536-6969FC9B32B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62464" y="103007"/>
            <a:ext cx="2117529" cy="459263"/>
          </a:xfrm>
          <a:prstGeom prst="rect">
            <a:avLst/>
          </a:prstGeom>
        </p:spPr>
      </p:pic>
      <p:pic>
        <p:nvPicPr>
          <p:cNvPr id="5" name="Picture 4" descr="Text&#10;&#10;Description automatically generated with medium confidence">
            <a:extLst>
              <a:ext uri="{FF2B5EF4-FFF2-40B4-BE49-F238E27FC236}">
                <a16:creationId xmlns:a16="http://schemas.microsoft.com/office/drawing/2014/main" id="{E6C5303B-18A1-4456-8E13-61FAB7B05DC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23970" y="6111196"/>
            <a:ext cx="1801372" cy="656846"/>
          </a:xfrm>
          <a:prstGeom prst="rect">
            <a:avLst/>
          </a:prstGeom>
        </p:spPr>
      </p:pic>
    </p:spTree>
    <p:extLst>
      <p:ext uri="{BB962C8B-B14F-4D97-AF65-F5344CB8AC3E}">
        <p14:creationId xmlns:p14="http://schemas.microsoft.com/office/powerpoint/2010/main" val="3162198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3" y="491066"/>
            <a:ext cx="5050400"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Background</a:t>
            </a:r>
            <a:endParaRPr sz="6000" dirty="0">
              <a:highlight>
                <a:srgbClr val="FFFF00"/>
              </a:highlight>
            </a:endParaRPr>
          </a:p>
        </p:txBody>
      </p:sp>
      <p:sp>
        <p:nvSpPr>
          <p:cNvPr id="3" name="Subtitle 2">
            <a:extLst>
              <a:ext uri="{FF2B5EF4-FFF2-40B4-BE49-F238E27FC236}">
                <a16:creationId xmlns:a16="http://schemas.microsoft.com/office/drawing/2014/main" id="{213D0E09-EEF0-42C7-92CB-BC5BAA41E88D}"/>
              </a:ext>
            </a:extLst>
          </p:cNvPr>
          <p:cNvSpPr>
            <a:spLocks noGrp="1"/>
          </p:cNvSpPr>
          <p:nvPr>
            <p:ph type="subTitle" idx="1"/>
          </p:nvPr>
        </p:nvSpPr>
        <p:spPr>
          <a:xfrm>
            <a:off x="972793" y="1944303"/>
            <a:ext cx="8587768" cy="4292868"/>
          </a:xfrm>
        </p:spPr>
        <p:txBody>
          <a:bodyPr/>
          <a:lstStyle/>
          <a:p>
            <a:pPr>
              <a:spcAft>
                <a:spcPts val="1200"/>
              </a:spcAft>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The </a:t>
            </a:r>
            <a:r>
              <a:rPr lang="en-US" sz="2400" dirty="0" err="1">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ACoRD</a:t>
            </a: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 project has started in Nov 2018 – May 2022.</a:t>
            </a:r>
          </a:p>
          <a:p>
            <a:pPr>
              <a:spcAft>
                <a:spcPts val="1200"/>
              </a:spcAft>
              <a:buFont typeface="Arial" panose="020B0604020202020204" pitchFamily="34" charset="0"/>
              <a:buChar char="•"/>
            </a:pPr>
            <a:r>
              <a:rPr lang="en-US" sz="2400" dirty="0">
                <a:solidFill>
                  <a:schemeClr val="bg2"/>
                </a:solidFill>
                <a:latin typeface="Arial" panose="020B0604020202020204" pitchFamily="34" charset="0"/>
                <a:ea typeface="DengXian" panose="02010600030101010101" pitchFamily="2" charset="-122"/>
                <a:cs typeface="Times New Roman" panose="02020603050405020304" pitchFamily="18" charset="0"/>
              </a:rPr>
              <a:t>Capacity building project to develop reusable learning objects (RLOs) in Malaysia.</a:t>
            </a:r>
          </a:p>
          <a:p>
            <a:pPr>
              <a:spcAft>
                <a:spcPts val="1200"/>
              </a:spcAft>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Guided by the University of Nottingham UK, University of Stavanger, Karolinska </a:t>
            </a:r>
            <a:r>
              <a:rPr lang="en-US" sz="2400" dirty="0" err="1">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Institutet</a:t>
            </a: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 </a:t>
            </a:r>
          </a:p>
          <a:p>
            <a:pPr>
              <a:spcAft>
                <a:spcPts val="1200"/>
              </a:spcAft>
              <a:buFont typeface="Arial" panose="020B0604020202020204" pitchFamily="34" charset="0"/>
              <a:buChar char="•"/>
            </a:pPr>
            <a:r>
              <a:rPr lang="en-US" sz="2400" dirty="0">
                <a:solidFill>
                  <a:schemeClr val="bg2"/>
                </a:solidFill>
                <a:latin typeface="Arial" panose="020B0604020202020204" pitchFamily="34" charset="0"/>
                <a:ea typeface="DengXian" panose="02010600030101010101" pitchFamily="2" charset="-122"/>
                <a:cs typeface="Times New Roman" panose="02020603050405020304" pitchFamily="18" charset="0"/>
              </a:rPr>
              <a:t>Funded by the European Union ERASMUS+ Capacity Building in Higher Education (CBHE) programme.</a:t>
            </a:r>
            <a:endPar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endParaRPr>
          </a:p>
          <a:p>
            <a:pPr>
              <a:spcAft>
                <a:spcPts val="1200"/>
              </a:spcAft>
            </a:pPr>
            <a:endParaRPr lang="en-MY" sz="2800" dirty="0">
              <a:solidFill>
                <a:schemeClr val="bg2"/>
              </a:solidFill>
            </a:endParaRPr>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
        <p:nvSpPr>
          <p:cNvPr id="9" name="Slide Number Placeholder 1">
            <a:extLst>
              <a:ext uri="{FF2B5EF4-FFF2-40B4-BE49-F238E27FC236}">
                <a16:creationId xmlns:a16="http://schemas.microsoft.com/office/drawing/2014/main" id="{888363EB-1616-4FF8-9CF8-7C62CAC71EE9}"/>
              </a:ext>
            </a:extLst>
          </p:cNvPr>
          <p:cNvSpPr txBox="1">
            <a:spLocks/>
          </p:cNvSpPr>
          <p:nvPr/>
        </p:nvSpPr>
        <p:spPr>
          <a:xfrm>
            <a:off x="11381736" y="6333135"/>
            <a:ext cx="731600" cy="524800"/>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333" kern="1200">
                <a:solidFill>
                  <a:schemeClr val="accent1"/>
                </a:solidFill>
                <a:latin typeface="Lato"/>
                <a:ea typeface="Lato"/>
                <a:cs typeface="Lato"/>
                <a:sym typeface="Lato"/>
              </a:defRPr>
            </a:lvl1pPr>
            <a:lvl2pPr marL="457200" lvl="1" algn="r" defTabSz="914400" rtl="0" eaLnBrk="1" latinLnBrk="0" hangingPunct="1">
              <a:buNone/>
              <a:defRPr sz="1333" kern="1200">
                <a:solidFill>
                  <a:schemeClr val="accent1"/>
                </a:solidFill>
                <a:latin typeface="Lato"/>
                <a:ea typeface="Lato"/>
                <a:cs typeface="Lato"/>
                <a:sym typeface="Lato"/>
              </a:defRPr>
            </a:lvl2pPr>
            <a:lvl3pPr marL="914400" lvl="2" algn="r" defTabSz="914400" rtl="0" eaLnBrk="1" latinLnBrk="0" hangingPunct="1">
              <a:buNone/>
              <a:defRPr sz="1333" kern="1200">
                <a:solidFill>
                  <a:schemeClr val="accent1"/>
                </a:solidFill>
                <a:latin typeface="Lato"/>
                <a:ea typeface="Lato"/>
                <a:cs typeface="Lato"/>
                <a:sym typeface="Lato"/>
              </a:defRPr>
            </a:lvl3pPr>
            <a:lvl4pPr marL="1371600" lvl="3" algn="r" defTabSz="914400" rtl="0" eaLnBrk="1" latinLnBrk="0" hangingPunct="1">
              <a:buNone/>
              <a:defRPr sz="1333" kern="1200">
                <a:solidFill>
                  <a:schemeClr val="accent1"/>
                </a:solidFill>
                <a:latin typeface="Lato"/>
                <a:ea typeface="Lato"/>
                <a:cs typeface="Lato"/>
                <a:sym typeface="Lato"/>
              </a:defRPr>
            </a:lvl4pPr>
            <a:lvl5pPr marL="1828800" lvl="4" algn="r" defTabSz="914400" rtl="0" eaLnBrk="1" latinLnBrk="0" hangingPunct="1">
              <a:buNone/>
              <a:defRPr sz="1333" kern="1200">
                <a:solidFill>
                  <a:schemeClr val="accent1"/>
                </a:solidFill>
                <a:latin typeface="Lato"/>
                <a:ea typeface="Lato"/>
                <a:cs typeface="Lato"/>
                <a:sym typeface="Lato"/>
              </a:defRPr>
            </a:lvl5pPr>
            <a:lvl6pPr marL="2286000" lvl="5" algn="r" defTabSz="914400" rtl="0" eaLnBrk="1" latinLnBrk="0" hangingPunct="1">
              <a:buNone/>
              <a:defRPr sz="1333" kern="1200">
                <a:solidFill>
                  <a:schemeClr val="accent1"/>
                </a:solidFill>
                <a:latin typeface="Lato"/>
                <a:ea typeface="Lato"/>
                <a:cs typeface="Lato"/>
                <a:sym typeface="Lato"/>
              </a:defRPr>
            </a:lvl6pPr>
            <a:lvl7pPr marL="2743200" lvl="6" algn="r" defTabSz="914400" rtl="0" eaLnBrk="1" latinLnBrk="0" hangingPunct="1">
              <a:buNone/>
              <a:defRPr sz="1333" kern="1200">
                <a:solidFill>
                  <a:schemeClr val="accent1"/>
                </a:solidFill>
                <a:latin typeface="Lato"/>
                <a:ea typeface="Lato"/>
                <a:cs typeface="Lato"/>
                <a:sym typeface="Lato"/>
              </a:defRPr>
            </a:lvl7pPr>
            <a:lvl8pPr marL="3200400" lvl="7" algn="r" defTabSz="914400" rtl="0" eaLnBrk="1" latinLnBrk="0" hangingPunct="1">
              <a:buNone/>
              <a:defRPr sz="1333" kern="1200">
                <a:solidFill>
                  <a:schemeClr val="accent1"/>
                </a:solidFill>
                <a:latin typeface="Lato"/>
                <a:ea typeface="Lato"/>
                <a:cs typeface="Lato"/>
                <a:sym typeface="Lato"/>
              </a:defRPr>
            </a:lvl8pPr>
            <a:lvl9pPr marL="3657600" lvl="8" algn="r" defTabSz="914400" rtl="0" eaLnBrk="1" latinLnBrk="0" hangingPunct="1">
              <a:buNone/>
              <a:defRPr sz="1333" kern="1200">
                <a:solidFill>
                  <a:schemeClr val="accent1"/>
                </a:solidFill>
                <a:latin typeface="Lato"/>
                <a:ea typeface="Lato"/>
                <a:cs typeface="Lato"/>
                <a:sym typeface="Lato"/>
              </a:defRPr>
            </a:lvl9pPr>
          </a:lstStyle>
          <a:p>
            <a:pPr>
              <a:defRPr/>
            </a:pPr>
            <a:fld id="{00000000-1234-1234-1234-123412341234}" type="slidenum">
              <a:rPr lang="en" smtClean="0">
                <a:solidFill>
                  <a:srgbClr val="595959"/>
                </a:solidFill>
              </a:rPr>
              <a:pPr>
                <a:defRPr/>
              </a:pPr>
              <a:t>2</a:t>
            </a:fld>
            <a:endParaRPr lang="en">
              <a:solidFill>
                <a:srgbClr val="595959"/>
              </a:solidFill>
            </a:endParaRPr>
          </a:p>
        </p:txBody>
      </p:sp>
      <p:pic>
        <p:nvPicPr>
          <p:cNvPr id="11" name="Picture 7" descr="A close up of a logo&#10;&#10;Description automatically generated">
            <a:extLst>
              <a:ext uri="{FF2B5EF4-FFF2-40B4-BE49-F238E27FC236}">
                <a16:creationId xmlns:a16="http://schemas.microsoft.com/office/drawing/2014/main" id="{F054BE6B-1B9C-4467-9010-CCA0E90AE03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99626" y="4614282"/>
            <a:ext cx="753843" cy="83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A close up of a logo&#10;&#10;Description automatically generated">
            <a:extLst>
              <a:ext uri="{FF2B5EF4-FFF2-40B4-BE49-F238E27FC236}">
                <a16:creationId xmlns:a16="http://schemas.microsoft.com/office/drawing/2014/main" id="{B673E45A-4A39-4EFE-88A3-E1FE233484C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01562" y="4724360"/>
            <a:ext cx="633985" cy="72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A close up of a sign&#10;&#10;Description automatically generated">
            <a:extLst>
              <a:ext uri="{FF2B5EF4-FFF2-40B4-BE49-F238E27FC236}">
                <a16:creationId xmlns:a16="http://schemas.microsoft.com/office/drawing/2014/main" id="{8FBCACE2-9E9D-4274-88BE-7DF8DC78A4F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44057" y="3954258"/>
            <a:ext cx="15478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 close up of a sign&#10;&#10;Description automatically generated">
            <a:extLst>
              <a:ext uri="{FF2B5EF4-FFF2-40B4-BE49-F238E27FC236}">
                <a16:creationId xmlns:a16="http://schemas.microsoft.com/office/drawing/2014/main" id="{433EFCAF-6E73-4DCD-8FF5-C4202DF3CA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22760" y="2422636"/>
            <a:ext cx="116704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a:extLst>
              <a:ext uri="{FF2B5EF4-FFF2-40B4-BE49-F238E27FC236}">
                <a16:creationId xmlns:a16="http://schemas.microsoft.com/office/drawing/2014/main" id="{658C8A3A-0392-4578-9EF1-D0B74073660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44057" y="3184156"/>
            <a:ext cx="155892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Text&#10;&#10;Description automatically generated with medium confidence">
            <a:extLst>
              <a:ext uri="{FF2B5EF4-FFF2-40B4-BE49-F238E27FC236}">
                <a16:creationId xmlns:a16="http://schemas.microsoft.com/office/drawing/2014/main" id="{D4135366-43F0-4303-9475-4C9C319BC3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99468" y="1489372"/>
            <a:ext cx="1929903" cy="703713"/>
          </a:xfrm>
          <a:prstGeom prst="rect">
            <a:avLst/>
          </a:prstGeom>
        </p:spPr>
      </p:pic>
    </p:spTree>
    <p:extLst>
      <p:ext uri="{BB962C8B-B14F-4D97-AF65-F5344CB8AC3E}">
        <p14:creationId xmlns:p14="http://schemas.microsoft.com/office/powerpoint/2010/main" val="361556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4"/>
        <p:cNvGrpSpPr/>
        <p:nvPr/>
      </p:nvGrpSpPr>
      <p:grpSpPr>
        <a:xfrm>
          <a:off x="0" y="0"/>
          <a:ext cx="0" cy="0"/>
          <a:chOff x="0" y="0"/>
          <a:chExt cx="0" cy="0"/>
        </a:xfrm>
      </p:grpSpPr>
      <p:sp>
        <p:nvSpPr>
          <p:cNvPr id="4" name="Rectangle 3">
            <a:extLst>
              <a:ext uri="{FF2B5EF4-FFF2-40B4-BE49-F238E27FC236}">
                <a16:creationId xmlns:a16="http://schemas.microsoft.com/office/drawing/2014/main" id="{35000042-72A4-44EB-AAFC-ED600E8FDFA2}"/>
              </a:ext>
            </a:extLst>
          </p:cNvPr>
          <p:cNvSpPr/>
          <p:nvPr/>
        </p:nvSpPr>
        <p:spPr>
          <a:xfrm>
            <a:off x="0" y="0"/>
            <a:ext cx="12192000" cy="624713"/>
          </a:xfrm>
          <a:prstGeom prst="rect">
            <a:avLst/>
          </a:prstGeom>
          <a:solidFill>
            <a:srgbClr val="E9E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35" name="Google Shape;135;p17"/>
          <p:cNvSpPr txBox="1">
            <a:spLocks noGrp="1"/>
          </p:cNvSpPr>
          <p:nvPr>
            <p:ph type="ctrTitle"/>
          </p:nvPr>
        </p:nvSpPr>
        <p:spPr>
          <a:xfrm>
            <a:off x="972793" y="491066"/>
            <a:ext cx="5050400" cy="1175012"/>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Background</a:t>
            </a:r>
            <a:endParaRPr sz="6000" dirty="0">
              <a:highlight>
                <a:srgbClr val="FFFF00"/>
              </a:highlight>
            </a:endParaRPr>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pic>
        <p:nvPicPr>
          <p:cNvPr id="5" name="Picture 4">
            <a:extLst>
              <a:ext uri="{FF2B5EF4-FFF2-40B4-BE49-F238E27FC236}">
                <a16:creationId xmlns:a16="http://schemas.microsoft.com/office/drawing/2014/main" id="{E6E15956-C810-4C08-BA71-71A6140CA99D}"/>
              </a:ext>
            </a:extLst>
          </p:cNvPr>
          <p:cNvPicPr>
            <a:picLocks noChangeAspect="1"/>
          </p:cNvPicPr>
          <p:nvPr/>
        </p:nvPicPr>
        <p:blipFill>
          <a:blip r:embed="rId4"/>
          <a:stretch>
            <a:fillRect/>
          </a:stretch>
        </p:blipFill>
        <p:spPr>
          <a:xfrm>
            <a:off x="323300" y="3100734"/>
            <a:ext cx="1323122" cy="1219533"/>
          </a:xfrm>
          <a:prstGeom prst="rect">
            <a:avLst/>
          </a:prstGeom>
        </p:spPr>
      </p:pic>
      <p:pic>
        <p:nvPicPr>
          <p:cNvPr id="14" name="Picture 13">
            <a:extLst>
              <a:ext uri="{FF2B5EF4-FFF2-40B4-BE49-F238E27FC236}">
                <a16:creationId xmlns:a16="http://schemas.microsoft.com/office/drawing/2014/main" id="{E8109D99-22EC-47F1-B1C9-45ED1956D6C4}"/>
              </a:ext>
            </a:extLst>
          </p:cNvPr>
          <p:cNvPicPr>
            <a:picLocks noChangeAspect="1"/>
          </p:cNvPicPr>
          <p:nvPr/>
        </p:nvPicPr>
        <p:blipFill>
          <a:blip r:embed="rId5"/>
          <a:stretch>
            <a:fillRect/>
          </a:stretch>
        </p:blipFill>
        <p:spPr>
          <a:xfrm>
            <a:off x="1651436" y="3098241"/>
            <a:ext cx="1147354" cy="1230967"/>
          </a:xfrm>
          <a:prstGeom prst="rect">
            <a:avLst/>
          </a:prstGeom>
        </p:spPr>
      </p:pic>
      <p:pic>
        <p:nvPicPr>
          <p:cNvPr id="16" name="Picture 15">
            <a:extLst>
              <a:ext uri="{FF2B5EF4-FFF2-40B4-BE49-F238E27FC236}">
                <a16:creationId xmlns:a16="http://schemas.microsoft.com/office/drawing/2014/main" id="{4733A291-E912-4EBE-9777-6A2A427684FB}"/>
              </a:ext>
            </a:extLst>
          </p:cNvPr>
          <p:cNvPicPr>
            <a:picLocks noChangeAspect="1"/>
          </p:cNvPicPr>
          <p:nvPr/>
        </p:nvPicPr>
        <p:blipFill>
          <a:blip r:embed="rId6"/>
          <a:stretch>
            <a:fillRect/>
          </a:stretch>
        </p:blipFill>
        <p:spPr>
          <a:xfrm>
            <a:off x="2807461" y="3075737"/>
            <a:ext cx="1198328" cy="1230968"/>
          </a:xfrm>
          <a:prstGeom prst="rect">
            <a:avLst/>
          </a:prstGeom>
        </p:spPr>
      </p:pic>
      <p:pic>
        <p:nvPicPr>
          <p:cNvPr id="18" name="Picture 17">
            <a:extLst>
              <a:ext uri="{FF2B5EF4-FFF2-40B4-BE49-F238E27FC236}">
                <a16:creationId xmlns:a16="http://schemas.microsoft.com/office/drawing/2014/main" id="{257EFA78-9170-48E8-9A3F-958FB9ED79FE}"/>
              </a:ext>
            </a:extLst>
          </p:cNvPr>
          <p:cNvPicPr>
            <a:picLocks noChangeAspect="1"/>
          </p:cNvPicPr>
          <p:nvPr/>
        </p:nvPicPr>
        <p:blipFill>
          <a:blip r:embed="rId7"/>
          <a:stretch>
            <a:fillRect/>
          </a:stretch>
        </p:blipFill>
        <p:spPr>
          <a:xfrm>
            <a:off x="1123069" y="5527685"/>
            <a:ext cx="1034091" cy="1188297"/>
          </a:xfrm>
          <a:prstGeom prst="rect">
            <a:avLst/>
          </a:prstGeom>
        </p:spPr>
      </p:pic>
      <p:pic>
        <p:nvPicPr>
          <p:cNvPr id="20" name="Picture 19">
            <a:extLst>
              <a:ext uri="{FF2B5EF4-FFF2-40B4-BE49-F238E27FC236}">
                <a16:creationId xmlns:a16="http://schemas.microsoft.com/office/drawing/2014/main" id="{D20CD3D9-7E03-4610-9241-815BD7E78932}"/>
              </a:ext>
            </a:extLst>
          </p:cNvPr>
          <p:cNvPicPr>
            <a:picLocks noChangeAspect="1"/>
          </p:cNvPicPr>
          <p:nvPr/>
        </p:nvPicPr>
        <p:blipFill>
          <a:blip r:embed="rId8"/>
          <a:stretch>
            <a:fillRect/>
          </a:stretch>
        </p:blipFill>
        <p:spPr>
          <a:xfrm>
            <a:off x="987338" y="4347654"/>
            <a:ext cx="1261422" cy="1188296"/>
          </a:xfrm>
          <a:prstGeom prst="rect">
            <a:avLst/>
          </a:prstGeom>
        </p:spPr>
      </p:pic>
      <p:pic>
        <p:nvPicPr>
          <p:cNvPr id="22" name="Picture 21">
            <a:extLst>
              <a:ext uri="{FF2B5EF4-FFF2-40B4-BE49-F238E27FC236}">
                <a16:creationId xmlns:a16="http://schemas.microsoft.com/office/drawing/2014/main" id="{E9A4BDA6-43CE-4294-92AF-F2FCBCC7DA23}"/>
              </a:ext>
            </a:extLst>
          </p:cNvPr>
          <p:cNvPicPr>
            <a:picLocks noChangeAspect="1"/>
          </p:cNvPicPr>
          <p:nvPr/>
        </p:nvPicPr>
        <p:blipFill>
          <a:blip r:embed="rId9"/>
          <a:stretch>
            <a:fillRect/>
          </a:stretch>
        </p:blipFill>
        <p:spPr>
          <a:xfrm>
            <a:off x="2313095" y="5541009"/>
            <a:ext cx="999842" cy="1272121"/>
          </a:xfrm>
          <a:prstGeom prst="rect">
            <a:avLst/>
          </a:prstGeom>
        </p:spPr>
      </p:pic>
      <p:pic>
        <p:nvPicPr>
          <p:cNvPr id="24" name="Picture 23">
            <a:extLst>
              <a:ext uri="{FF2B5EF4-FFF2-40B4-BE49-F238E27FC236}">
                <a16:creationId xmlns:a16="http://schemas.microsoft.com/office/drawing/2014/main" id="{3345523C-0D21-487F-9A19-FAFE8405870D}"/>
              </a:ext>
            </a:extLst>
          </p:cNvPr>
          <p:cNvPicPr>
            <a:picLocks noChangeAspect="1"/>
          </p:cNvPicPr>
          <p:nvPr/>
        </p:nvPicPr>
        <p:blipFill>
          <a:blip r:embed="rId10"/>
          <a:stretch>
            <a:fillRect/>
          </a:stretch>
        </p:blipFill>
        <p:spPr>
          <a:xfrm>
            <a:off x="2279252" y="4364588"/>
            <a:ext cx="1033685" cy="1188296"/>
          </a:xfrm>
          <a:prstGeom prst="rect">
            <a:avLst/>
          </a:prstGeom>
        </p:spPr>
      </p:pic>
      <p:pic>
        <p:nvPicPr>
          <p:cNvPr id="26" name="Picture 25">
            <a:extLst>
              <a:ext uri="{FF2B5EF4-FFF2-40B4-BE49-F238E27FC236}">
                <a16:creationId xmlns:a16="http://schemas.microsoft.com/office/drawing/2014/main" id="{B24EF64B-6951-4D02-BA59-888A6BC45475}"/>
              </a:ext>
            </a:extLst>
          </p:cNvPr>
          <p:cNvPicPr>
            <a:picLocks noChangeAspect="1"/>
          </p:cNvPicPr>
          <p:nvPr/>
        </p:nvPicPr>
        <p:blipFill>
          <a:blip r:embed="rId11"/>
          <a:stretch>
            <a:fillRect/>
          </a:stretch>
        </p:blipFill>
        <p:spPr>
          <a:xfrm>
            <a:off x="5023481" y="3140232"/>
            <a:ext cx="1014725" cy="1188296"/>
          </a:xfrm>
          <a:prstGeom prst="rect">
            <a:avLst/>
          </a:prstGeom>
        </p:spPr>
      </p:pic>
      <p:pic>
        <p:nvPicPr>
          <p:cNvPr id="28" name="Picture 27">
            <a:extLst>
              <a:ext uri="{FF2B5EF4-FFF2-40B4-BE49-F238E27FC236}">
                <a16:creationId xmlns:a16="http://schemas.microsoft.com/office/drawing/2014/main" id="{AA173E05-09FD-4235-9FAE-E793797E0916}"/>
              </a:ext>
            </a:extLst>
          </p:cNvPr>
          <p:cNvPicPr>
            <a:picLocks noChangeAspect="1"/>
          </p:cNvPicPr>
          <p:nvPr/>
        </p:nvPicPr>
        <p:blipFill>
          <a:blip r:embed="rId12"/>
          <a:stretch>
            <a:fillRect/>
          </a:stretch>
        </p:blipFill>
        <p:spPr>
          <a:xfrm>
            <a:off x="4483799" y="4331415"/>
            <a:ext cx="1001373" cy="1152692"/>
          </a:xfrm>
          <a:prstGeom prst="rect">
            <a:avLst/>
          </a:prstGeom>
        </p:spPr>
      </p:pic>
      <p:pic>
        <p:nvPicPr>
          <p:cNvPr id="30" name="Picture 29">
            <a:extLst>
              <a:ext uri="{FF2B5EF4-FFF2-40B4-BE49-F238E27FC236}">
                <a16:creationId xmlns:a16="http://schemas.microsoft.com/office/drawing/2014/main" id="{43096908-421C-4C7B-917C-41252306B729}"/>
              </a:ext>
            </a:extLst>
          </p:cNvPr>
          <p:cNvPicPr>
            <a:picLocks noChangeAspect="1"/>
          </p:cNvPicPr>
          <p:nvPr/>
        </p:nvPicPr>
        <p:blipFill>
          <a:blip r:embed="rId13"/>
          <a:stretch>
            <a:fillRect/>
          </a:stretch>
        </p:blipFill>
        <p:spPr>
          <a:xfrm>
            <a:off x="6131797" y="3115581"/>
            <a:ext cx="1019175" cy="1188296"/>
          </a:xfrm>
          <a:prstGeom prst="rect">
            <a:avLst/>
          </a:prstGeom>
        </p:spPr>
      </p:pic>
      <p:pic>
        <p:nvPicPr>
          <p:cNvPr id="32" name="Picture 31">
            <a:extLst>
              <a:ext uri="{FF2B5EF4-FFF2-40B4-BE49-F238E27FC236}">
                <a16:creationId xmlns:a16="http://schemas.microsoft.com/office/drawing/2014/main" id="{41FC81E2-2C98-48C5-AE81-F2F01A5BCD17}"/>
              </a:ext>
            </a:extLst>
          </p:cNvPr>
          <p:cNvPicPr>
            <a:picLocks noChangeAspect="1"/>
          </p:cNvPicPr>
          <p:nvPr/>
        </p:nvPicPr>
        <p:blipFill>
          <a:blip r:embed="rId14"/>
          <a:stretch>
            <a:fillRect/>
          </a:stretch>
        </p:blipFill>
        <p:spPr>
          <a:xfrm>
            <a:off x="5563383" y="4327541"/>
            <a:ext cx="1059231" cy="1192747"/>
          </a:xfrm>
          <a:prstGeom prst="rect">
            <a:avLst/>
          </a:prstGeom>
        </p:spPr>
      </p:pic>
      <p:pic>
        <p:nvPicPr>
          <p:cNvPr id="34" name="Picture 33">
            <a:extLst>
              <a:ext uri="{FF2B5EF4-FFF2-40B4-BE49-F238E27FC236}">
                <a16:creationId xmlns:a16="http://schemas.microsoft.com/office/drawing/2014/main" id="{ADF2AD72-39E1-458F-A550-AD9B7781D2A8}"/>
              </a:ext>
            </a:extLst>
          </p:cNvPr>
          <p:cNvPicPr>
            <a:picLocks noChangeAspect="1"/>
          </p:cNvPicPr>
          <p:nvPr/>
        </p:nvPicPr>
        <p:blipFill>
          <a:blip r:embed="rId15"/>
          <a:stretch>
            <a:fillRect/>
          </a:stretch>
        </p:blipFill>
        <p:spPr>
          <a:xfrm>
            <a:off x="4467985" y="5460913"/>
            <a:ext cx="1010274" cy="1188296"/>
          </a:xfrm>
          <a:prstGeom prst="rect">
            <a:avLst/>
          </a:prstGeom>
        </p:spPr>
      </p:pic>
      <p:pic>
        <p:nvPicPr>
          <p:cNvPr id="36" name="Picture 35">
            <a:extLst>
              <a:ext uri="{FF2B5EF4-FFF2-40B4-BE49-F238E27FC236}">
                <a16:creationId xmlns:a16="http://schemas.microsoft.com/office/drawing/2014/main" id="{AAD392B6-AC49-4BBC-AB94-2AD9208B663E}"/>
              </a:ext>
            </a:extLst>
          </p:cNvPr>
          <p:cNvPicPr>
            <a:picLocks noChangeAspect="1"/>
          </p:cNvPicPr>
          <p:nvPr/>
        </p:nvPicPr>
        <p:blipFill>
          <a:blip r:embed="rId16"/>
          <a:stretch>
            <a:fillRect/>
          </a:stretch>
        </p:blipFill>
        <p:spPr>
          <a:xfrm>
            <a:off x="6720132" y="4329229"/>
            <a:ext cx="1023626" cy="1188296"/>
          </a:xfrm>
          <a:prstGeom prst="rect">
            <a:avLst/>
          </a:prstGeom>
        </p:spPr>
      </p:pic>
      <p:pic>
        <p:nvPicPr>
          <p:cNvPr id="38" name="Picture 37">
            <a:extLst>
              <a:ext uri="{FF2B5EF4-FFF2-40B4-BE49-F238E27FC236}">
                <a16:creationId xmlns:a16="http://schemas.microsoft.com/office/drawing/2014/main" id="{F0626F89-9147-4257-A1A8-F31ED888331A}"/>
              </a:ext>
            </a:extLst>
          </p:cNvPr>
          <p:cNvPicPr>
            <a:picLocks noChangeAspect="1"/>
          </p:cNvPicPr>
          <p:nvPr/>
        </p:nvPicPr>
        <p:blipFill>
          <a:blip r:embed="rId17"/>
          <a:stretch>
            <a:fillRect/>
          </a:stretch>
        </p:blipFill>
        <p:spPr>
          <a:xfrm>
            <a:off x="5592654" y="5477847"/>
            <a:ext cx="1023626" cy="1286208"/>
          </a:xfrm>
          <a:prstGeom prst="rect">
            <a:avLst/>
          </a:prstGeom>
        </p:spPr>
      </p:pic>
      <p:pic>
        <p:nvPicPr>
          <p:cNvPr id="40" name="Picture 39">
            <a:extLst>
              <a:ext uri="{FF2B5EF4-FFF2-40B4-BE49-F238E27FC236}">
                <a16:creationId xmlns:a16="http://schemas.microsoft.com/office/drawing/2014/main" id="{48D20C66-E40E-4037-AAE0-9E4703B2C8F5}"/>
              </a:ext>
            </a:extLst>
          </p:cNvPr>
          <p:cNvPicPr>
            <a:picLocks noChangeAspect="1"/>
          </p:cNvPicPr>
          <p:nvPr/>
        </p:nvPicPr>
        <p:blipFill>
          <a:blip r:embed="rId18"/>
          <a:stretch>
            <a:fillRect/>
          </a:stretch>
        </p:blipFill>
        <p:spPr>
          <a:xfrm>
            <a:off x="6705274" y="5470834"/>
            <a:ext cx="1019175" cy="1210549"/>
          </a:xfrm>
          <a:prstGeom prst="rect">
            <a:avLst/>
          </a:prstGeom>
        </p:spPr>
      </p:pic>
      <p:pic>
        <p:nvPicPr>
          <p:cNvPr id="42" name="Picture 41">
            <a:extLst>
              <a:ext uri="{FF2B5EF4-FFF2-40B4-BE49-F238E27FC236}">
                <a16:creationId xmlns:a16="http://schemas.microsoft.com/office/drawing/2014/main" id="{AD0A79DD-5A29-41CE-B4C3-C25D8E07E825}"/>
              </a:ext>
            </a:extLst>
          </p:cNvPr>
          <p:cNvPicPr>
            <a:picLocks noChangeAspect="1"/>
          </p:cNvPicPr>
          <p:nvPr/>
        </p:nvPicPr>
        <p:blipFill>
          <a:blip r:embed="rId19"/>
          <a:stretch>
            <a:fillRect/>
          </a:stretch>
        </p:blipFill>
        <p:spPr>
          <a:xfrm>
            <a:off x="10579732" y="3083313"/>
            <a:ext cx="1018234" cy="1198416"/>
          </a:xfrm>
          <a:prstGeom prst="rect">
            <a:avLst/>
          </a:prstGeom>
        </p:spPr>
      </p:pic>
      <p:pic>
        <p:nvPicPr>
          <p:cNvPr id="44" name="Picture 43">
            <a:extLst>
              <a:ext uri="{FF2B5EF4-FFF2-40B4-BE49-F238E27FC236}">
                <a16:creationId xmlns:a16="http://schemas.microsoft.com/office/drawing/2014/main" id="{534C51EC-D477-42F8-91F8-7B82F98E1047}"/>
              </a:ext>
            </a:extLst>
          </p:cNvPr>
          <p:cNvPicPr>
            <a:picLocks noChangeAspect="1"/>
          </p:cNvPicPr>
          <p:nvPr/>
        </p:nvPicPr>
        <p:blipFill>
          <a:blip r:embed="rId20"/>
          <a:stretch>
            <a:fillRect/>
          </a:stretch>
        </p:blipFill>
        <p:spPr>
          <a:xfrm>
            <a:off x="8422643" y="3072267"/>
            <a:ext cx="1148133" cy="1231938"/>
          </a:xfrm>
          <a:prstGeom prst="rect">
            <a:avLst/>
          </a:prstGeom>
        </p:spPr>
      </p:pic>
      <p:pic>
        <p:nvPicPr>
          <p:cNvPr id="46" name="Picture 45">
            <a:extLst>
              <a:ext uri="{FF2B5EF4-FFF2-40B4-BE49-F238E27FC236}">
                <a16:creationId xmlns:a16="http://schemas.microsoft.com/office/drawing/2014/main" id="{6CA48835-3A67-4210-ADE9-D283DF1E3F01}"/>
              </a:ext>
            </a:extLst>
          </p:cNvPr>
          <p:cNvPicPr>
            <a:picLocks noChangeAspect="1"/>
          </p:cNvPicPr>
          <p:nvPr/>
        </p:nvPicPr>
        <p:blipFill>
          <a:blip r:embed="rId21"/>
          <a:stretch>
            <a:fillRect/>
          </a:stretch>
        </p:blipFill>
        <p:spPr>
          <a:xfrm>
            <a:off x="9510339" y="3071273"/>
            <a:ext cx="1110420" cy="1244509"/>
          </a:xfrm>
          <a:prstGeom prst="rect">
            <a:avLst/>
          </a:prstGeom>
        </p:spPr>
      </p:pic>
      <p:pic>
        <p:nvPicPr>
          <p:cNvPr id="48" name="Picture 47">
            <a:extLst>
              <a:ext uri="{FF2B5EF4-FFF2-40B4-BE49-F238E27FC236}">
                <a16:creationId xmlns:a16="http://schemas.microsoft.com/office/drawing/2014/main" id="{48C1D891-3DF5-4A5D-8FEA-DCA20B4CC6AC}"/>
              </a:ext>
            </a:extLst>
          </p:cNvPr>
          <p:cNvPicPr>
            <a:picLocks noChangeAspect="1"/>
          </p:cNvPicPr>
          <p:nvPr/>
        </p:nvPicPr>
        <p:blipFill>
          <a:blip r:embed="rId22"/>
          <a:stretch>
            <a:fillRect/>
          </a:stretch>
        </p:blipFill>
        <p:spPr>
          <a:xfrm>
            <a:off x="9593899" y="4310745"/>
            <a:ext cx="976331" cy="1102039"/>
          </a:xfrm>
          <a:prstGeom prst="rect">
            <a:avLst/>
          </a:prstGeom>
        </p:spPr>
      </p:pic>
      <p:pic>
        <p:nvPicPr>
          <p:cNvPr id="50" name="Picture 49">
            <a:extLst>
              <a:ext uri="{FF2B5EF4-FFF2-40B4-BE49-F238E27FC236}">
                <a16:creationId xmlns:a16="http://schemas.microsoft.com/office/drawing/2014/main" id="{7FA888C1-AD03-4A6B-A580-E74448CBA29A}"/>
              </a:ext>
            </a:extLst>
          </p:cNvPr>
          <p:cNvPicPr>
            <a:picLocks noChangeAspect="1"/>
          </p:cNvPicPr>
          <p:nvPr/>
        </p:nvPicPr>
        <p:blipFill>
          <a:blip r:embed="rId23"/>
          <a:stretch>
            <a:fillRect/>
          </a:stretch>
        </p:blipFill>
        <p:spPr>
          <a:xfrm>
            <a:off x="9071409" y="5497577"/>
            <a:ext cx="1009925" cy="1210549"/>
          </a:xfrm>
          <a:prstGeom prst="rect">
            <a:avLst/>
          </a:prstGeom>
        </p:spPr>
      </p:pic>
      <p:pic>
        <p:nvPicPr>
          <p:cNvPr id="52" name="Picture 51">
            <a:extLst>
              <a:ext uri="{FF2B5EF4-FFF2-40B4-BE49-F238E27FC236}">
                <a16:creationId xmlns:a16="http://schemas.microsoft.com/office/drawing/2014/main" id="{BF313EB3-5376-4113-8D3E-E355A3E1E8D9}"/>
              </a:ext>
            </a:extLst>
          </p:cNvPr>
          <p:cNvPicPr>
            <a:picLocks noChangeAspect="1"/>
          </p:cNvPicPr>
          <p:nvPr/>
        </p:nvPicPr>
        <p:blipFill>
          <a:blip r:embed="rId24"/>
          <a:stretch>
            <a:fillRect/>
          </a:stretch>
        </p:blipFill>
        <p:spPr>
          <a:xfrm>
            <a:off x="10154530" y="5504607"/>
            <a:ext cx="914401" cy="1143002"/>
          </a:xfrm>
          <a:prstGeom prst="rect">
            <a:avLst/>
          </a:prstGeom>
        </p:spPr>
      </p:pic>
      <p:pic>
        <p:nvPicPr>
          <p:cNvPr id="54" name="Picture 53">
            <a:extLst>
              <a:ext uri="{FF2B5EF4-FFF2-40B4-BE49-F238E27FC236}">
                <a16:creationId xmlns:a16="http://schemas.microsoft.com/office/drawing/2014/main" id="{362418C1-7AC2-4479-8416-14E1453F7FC2}"/>
              </a:ext>
            </a:extLst>
          </p:cNvPr>
          <p:cNvPicPr>
            <a:picLocks noChangeAspect="1"/>
          </p:cNvPicPr>
          <p:nvPr/>
        </p:nvPicPr>
        <p:blipFill>
          <a:blip r:embed="rId25"/>
          <a:stretch>
            <a:fillRect/>
          </a:stretch>
        </p:blipFill>
        <p:spPr>
          <a:xfrm>
            <a:off x="10653790" y="4292786"/>
            <a:ext cx="929348" cy="1165909"/>
          </a:xfrm>
          <a:prstGeom prst="rect">
            <a:avLst/>
          </a:prstGeom>
        </p:spPr>
      </p:pic>
      <p:pic>
        <p:nvPicPr>
          <p:cNvPr id="56" name="Picture 55">
            <a:extLst>
              <a:ext uri="{FF2B5EF4-FFF2-40B4-BE49-F238E27FC236}">
                <a16:creationId xmlns:a16="http://schemas.microsoft.com/office/drawing/2014/main" id="{6FB94D10-5DE8-4192-A268-28A2BEFD596B}"/>
              </a:ext>
            </a:extLst>
          </p:cNvPr>
          <p:cNvPicPr>
            <a:picLocks noChangeAspect="1"/>
          </p:cNvPicPr>
          <p:nvPr/>
        </p:nvPicPr>
        <p:blipFill>
          <a:blip r:embed="rId26"/>
          <a:stretch>
            <a:fillRect/>
          </a:stretch>
        </p:blipFill>
        <p:spPr>
          <a:xfrm>
            <a:off x="8533062" y="4330779"/>
            <a:ext cx="916681" cy="1135590"/>
          </a:xfrm>
          <a:prstGeom prst="rect">
            <a:avLst/>
          </a:prstGeom>
        </p:spPr>
      </p:pic>
      <p:pic>
        <p:nvPicPr>
          <p:cNvPr id="33" name="Picture 11" descr="A close up of a sign&#10;&#10;Description automatically generated">
            <a:extLst>
              <a:ext uri="{FF2B5EF4-FFF2-40B4-BE49-F238E27FC236}">
                <a16:creationId xmlns:a16="http://schemas.microsoft.com/office/drawing/2014/main" id="{3A86AA1C-A7BB-4F3E-BD28-DF9F871EA3A7}"/>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520944" y="2466807"/>
            <a:ext cx="116704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2">
            <a:extLst>
              <a:ext uri="{FF2B5EF4-FFF2-40B4-BE49-F238E27FC236}">
                <a16:creationId xmlns:a16="http://schemas.microsoft.com/office/drawing/2014/main" id="{F9CF2EFB-E2BA-40F2-AA5A-C257CFE25532}"/>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9268635" y="2501715"/>
            <a:ext cx="155892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Box 36">
            <a:extLst>
              <a:ext uri="{FF2B5EF4-FFF2-40B4-BE49-F238E27FC236}">
                <a16:creationId xmlns:a16="http://schemas.microsoft.com/office/drawing/2014/main" id="{0A435EC8-8F9B-47DE-A319-7981A0CD9F41}"/>
              </a:ext>
            </a:extLst>
          </p:cNvPr>
          <p:cNvSpPr txBox="1"/>
          <p:nvPr/>
        </p:nvSpPr>
        <p:spPr>
          <a:xfrm>
            <a:off x="460927" y="1855984"/>
            <a:ext cx="11165700" cy="400110"/>
          </a:xfrm>
          <a:prstGeom prst="rect">
            <a:avLst/>
          </a:prstGeom>
          <a:noFill/>
        </p:spPr>
        <p:txBody>
          <a:bodyPr wrap="square">
            <a:spAutoFit/>
          </a:bodyPr>
          <a:lstStyle/>
          <a:p>
            <a:pPr algn="ctr"/>
            <a:r>
              <a:rPr lang="en-US" sz="2000" b="1" dirty="0">
                <a:solidFill>
                  <a:schemeClr val="bg2">
                    <a:lumMod val="90000"/>
                    <a:lumOff val="10000"/>
                  </a:schemeClr>
                </a:solidFill>
                <a:effectLst/>
                <a:latin typeface="Arial" panose="020B0604020202020204" pitchFamily="34" charset="0"/>
                <a:ea typeface="DengXian" panose="02010600030101010101" pitchFamily="2" charset="-122"/>
                <a:cs typeface="Times New Roman" panose="02020603050405020304" pitchFamily="18" charset="0"/>
              </a:rPr>
              <a:t>23 reusable learning objects (RLOs) of various health-related topics</a:t>
            </a:r>
          </a:p>
        </p:txBody>
      </p:sp>
      <p:pic>
        <p:nvPicPr>
          <p:cNvPr id="10" name="Graphic 9" descr="World with solid fill">
            <a:extLst>
              <a:ext uri="{FF2B5EF4-FFF2-40B4-BE49-F238E27FC236}">
                <a16:creationId xmlns:a16="http://schemas.microsoft.com/office/drawing/2014/main" id="{B22F6840-5769-4114-8D70-B76E451A96BD}"/>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7858355" y="760442"/>
            <a:ext cx="750004" cy="750004"/>
          </a:xfrm>
          <a:prstGeom prst="rect">
            <a:avLst/>
          </a:prstGeom>
        </p:spPr>
      </p:pic>
      <p:sp>
        <p:nvSpPr>
          <p:cNvPr id="41" name="Google Shape;135;p17">
            <a:extLst>
              <a:ext uri="{FF2B5EF4-FFF2-40B4-BE49-F238E27FC236}">
                <a16:creationId xmlns:a16="http://schemas.microsoft.com/office/drawing/2014/main" id="{B0B2D98B-A0B4-47AF-9E1B-7F266C953648}"/>
              </a:ext>
            </a:extLst>
          </p:cNvPr>
          <p:cNvSpPr txBox="1">
            <a:spLocks/>
          </p:cNvSpPr>
          <p:nvPr/>
        </p:nvSpPr>
        <p:spPr>
          <a:xfrm>
            <a:off x="8533062" y="709506"/>
            <a:ext cx="2694581" cy="851875"/>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4000"/>
              <a:buFont typeface="Arial"/>
              <a:buNone/>
              <a:defRPr sz="1867" b="0" i="0" u="none" strike="noStrike" cap="none">
                <a:solidFill>
                  <a:srgbClr val="000000"/>
                </a:solidFill>
                <a:latin typeface="Arial"/>
                <a:ea typeface="Arial"/>
                <a:cs typeface="Arial"/>
                <a:sym typeface="Arial"/>
              </a:defRPr>
            </a:lvl9pPr>
          </a:lstStyle>
          <a:p>
            <a:r>
              <a:rPr lang="en-GB" sz="2000" kern="0" dirty="0"/>
              <a:t>Please visit </a:t>
            </a:r>
            <a:r>
              <a:rPr lang="en-GB" sz="2000" u="sng" kern="0" dirty="0">
                <a:solidFill>
                  <a:srgbClr val="0070C0"/>
                </a:solidFill>
              </a:rPr>
              <a:t>acord.my</a:t>
            </a:r>
            <a:r>
              <a:rPr lang="en-GB" sz="2000" kern="0" dirty="0"/>
              <a:t> to view the RLOs.</a:t>
            </a:r>
            <a:endParaRPr lang="en-GB" sz="2000" kern="0" dirty="0">
              <a:highlight>
                <a:srgbClr val="FFFF00"/>
              </a:highlight>
            </a:endParaRPr>
          </a:p>
        </p:txBody>
      </p:sp>
      <p:pic>
        <p:nvPicPr>
          <p:cNvPr id="39" name="Picture 38" descr="Text&#10;&#10;Description automatically generated with medium confidence">
            <a:extLst>
              <a:ext uri="{FF2B5EF4-FFF2-40B4-BE49-F238E27FC236}">
                <a16:creationId xmlns:a16="http://schemas.microsoft.com/office/drawing/2014/main" id="{963589E5-D168-4ED3-8BC2-76EB5499AAAE}"/>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283808" y="2414176"/>
            <a:ext cx="1929903" cy="703713"/>
          </a:xfrm>
          <a:prstGeom prst="rect">
            <a:avLst/>
          </a:prstGeom>
        </p:spPr>
      </p:pic>
    </p:spTree>
    <p:extLst>
      <p:ext uri="{BB962C8B-B14F-4D97-AF65-F5344CB8AC3E}">
        <p14:creationId xmlns:p14="http://schemas.microsoft.com/office/powerpoint/2010/main" val="283364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3" y="491066"/>
            <a:ext cx="5050400"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Background</a:t>
            </a:r>
            <a:endParaRPr sz="6000" dirty="0">
              <a:highlight>
                <a:srgbClr val="FFFF00"/>
              </a:highlight>
            </a:endParaRPr>
          </a:p>
        </p:txBody>
      </p:sp>
      <p:sp>
        <p:nvSpPr>
          <p:cNvPr id="3" name="Subtitle 2">
            <a:extLst>
              <a:ext uri="{FF2B5EF4-FFF2-40B4-BE49-F238E27FC236}">
                <a16:creationId xmlns:a16="http://schemas.microsoft.com/office/drawing/2014/main" id="{213D0E09-EEF0-42C7-92CB-BC5BAA41E88D}"/>
              </a:ext>
            </a:extLst>
          </p:cNvPr>
          <p:cNvSpPr>
            <a:spLocks noGrp="1"/>
          </p:cNvSpPr>
          <p:nvPr>
            <p:ph type="subTitle" idx="1"/>
          </p:nvPr>
        </p:nvSpPr>
        <p:spPr>
          <a:xfrm>
            <a:off x="972792" y="2895599"/>
            <a:ext cx="10335287" cy="3341571"/>
          </a:xfrm>
        </p:spPr>
        <p:txBody>
          <a:bodyPr/>
          <a:lstStyle/>
          <a:p>
            <a:pPr marL="146050" indent="0">
              <a:spcAft>
                <a:spcPts val="1200"/>
              </a:spcAft>
            </a:pPr>
            <a:r>
              <a:rPr lang="en-US" sz="32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Objective: This study aimed to evaluate users’ reaction on using the RLOs and its impact on learning. </a:t>
            </a:r>
          </a:p>
          <a:p>
            <a:pPr>
              <a:spcAft>
                <a:spcPts val="1200"/>
              </a:spcAft>
            </a:pPr>
            <a:endParaRPr lang="en-MY" sz="2800" dirty="0">
              <a:solidFill>
                <a:schemeClr val="bg2"/>
              </a:solidFill>
            </a:endParaRPr>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
        <p:nvSpPr>
          <p:cNvPr id="9" name="Slide Number Placeholder 1">
            <a:extLst>
              <a:ext uri="{FF2B5EF4-FFF2-40B4-BE49-F238E27FC236}">
                <a16:creationId xmlns:a16="http://schemas.microsoft.com/office/drawing/2014/main" id="{888363EB-1616-4FF8-9CF8-7C62CAC71EE9}"/>
              </a:ext>
            </a:extLst>
          </p:cNvPr>
          <p:cNvSpPr txBox="1">
            <a:spLocks/>
          </p:cNvSpPr>
          <p:nvPr/>
        </p:nvSpPr>
        <p:spPr>
          <a:xfrm>
            <a:off x="11381736" y="6333135"/>
            <a:ext cx="731600" cy="524800"/>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333" kern="1200">
                <a:solidFill>
                  <a:schemeClr val="accent1"/>
                </a:solidFill>
                <a:latin typeface="Lato"/>
                <a:ea typeface="Lato"/>
                <a:cs typeface="Lato"/>
                <a:sym typeface="Lato"/>
              </a:defRPr>
            </a:lvl1pPr>
            <a:lvl2pPr marL="457200" lvl="1" algn="r" defTabSz="914400" rtl="0" eaLnBrk="1" latinLnBrk="0" hangingPunct="1">
              <a:buNone/>
              <a:defRPr sz="1333" kern="1200">
                <a:solidFill>
                  <a:schemeClr val="accent1"/>
                </a:solidFill>
                <a:latin typeface="Lato"/>
                <a:ea typeface="Lato"/>
                <a:cs typeface="Lato"/>
                <a:sym typeface="Lato"/>
              </a:defRPr>
            </a:lvl2pPr>
            <a:lvl3pPr marL="914400" lvl="2" algn="r" defTabSz="914400" rtl="0" eaLnBrk="1" latinLnBrk="0" hangingPunct="1">
              <a:buNone/>
              <a:defRPr sz="1333" kern="1200">
                <a:solidFill>
                  <a:schemeClr val="accent1"/>
                </a:solidFill>
                <a:latin typeface="Lato"/>
                <a:ea typeface="Lato"/>
                <a:cs typeface="Lato"/>
                <a:sym typeface="Lato"/>
              </a:defRPr>
            </a:lvl3pPr>
            <a:lvl4pPr marL="1371600" lvl="3" algn="r" defTabSz="914400" rtl="0" eaLnBrk="1" latinLnBrk="0" hangingPunct="1">
              <a:buNone/>
              <a:defRPr sz="1333" kern="1200">
                <a:solidFill>
                  <a:schemeClr val="accent1"/>
                </a:solidFill>
                <a:latin typeface="Lato"/>
                <a:ea typeface="Lato"/>
                <a:cs typeface="Lato"/>
                <a:sym typeface="Lato"/>
              </a:defRPr>
            </a:lvl4pPr>
            <a:lvl5pPr marL="1828800" lvl="4" algn="r" defTabSz="914400" rtl="0" eaLnBrk="1" latinLnBrk="0" hangingPunct="1">
              <a:buNone/>
              <a:defRPr sz="1333" kern="1200">
                <a:solidFill>
                  <a:schemeClr val="accent1"/>
                </a:solidFill>
                <a:latin typeface="Lato"/>
                <a:ea typeface="Lato"/>
                <a:cs typeface="Lato"/>
                <a:sym typeface="Lato"/>
              </a:defRPr>
            </a:lvl5pPr>
            <a:lvl6pPr marL="2286000" lvl="5" algn="r" defTabSz="914400" rtl="0" eaLnBrk="1" latinLnBrk="0" hangingPunct="1">
              <a:buNone/>
              <a:defRPr sz="1333" kern="1200">
                <a:solidFill>
                  <a:schemeClr val="accent1"/>
                </a:solidFill>
                <a:latin typeface="Lato"/>
                <a:ea typeface="Lato"/>
                <a:cs typeface="Lato"/>
                <a:sym typeface="Lato"/>
              </a:defRPr>
            </a:lvl6pPr>
            <a:lvl7pPr marL="2743200" lvl="6" algn="r" defTabSz="914400" rtl="0" eaLnBrk="1" latinLnBrk="0" hangingPunct="1">
              <a:buNone/>
              <a:defRPr sz="1333" kern="1200">
                <a:solidFill>
                  <a:schemeClr val="accent1"/>
                </a:solidFill>
                <a:latin typeface="Lato"/>
                <a:ea typeface="Lato"/>
                <a:cs typeface="Lato"/>
                <a:sym typeface="Lato"/>
              </a:defRPr>
            </a:lvl7pPr>
            <a:lvl8pPr marL="3200400" lvl="7" algn="r" defTabSz="914400" rtl="0" eaLnBrk="1" latinLnBrk="0" hangingPunct="1">
              <a:buNone/>
              <a:defRPr sz="1333" kern="1200">
                <a:solidFill>
                  <a:schemeClr val="accent1"/>
                </a:solidFill>
                <a:latin typeface="Lato"/>
                <a:ea typeface="Lato"/>
                <a:cs typeface="Lato"/>
                <a:sym typeface="Lato"/>
              </a:defRPr>
            </a:lvl8pPr>
            <a:lvl9pPr marL="3657600" lvl="8" algn="r" defTabSz="914400" rtl="0" eaLnBrk="1" latinLnBrk="0" hangingPunct="1">
              <a:buNone/>
              <a:defRPr sz="1333" kern="1200">
                <a:solidFill>
                  <a:schemeClr val="accent1"/>
                </a:solidFill>
                <a:latin typeface="Lato"/>
                <a:ea typeface="Lato"/>
                <a:cs typeface="Lato"/>
                <a:sym typeface="Lato"/>
              </a:defRPr>
            </a:lvl9pPr>
          </a:lstStyle>
          <a:p>
            <a:pPr>
              <a:defRPr/>
            </a:pPr>
            <a:fld id="{00000000-1234-1234-1234-123412341234}" type="slidenum">
              <a:rPr lang="en" smtClean="0">
                <a:solidFill>
                  <a:srgbClr val="595959"/>
                </a:solidFill>
              </a:rPr>
              <a:pPr>
                <a:defRPr/>
              </a:pPr>
              <a:t>4</a:t>
            </a:fld>
            <a:endParaRPr lang="en">
              <a:solidFill>
                <a:srgbClr val="595959"/>
              </a:solidFill>
            </a:endParaRPr>
          </a:p>
        </p:txBody>
      </p:sp>
    </p:spTree>
    <p:extLst>
      <p:ext uri="{BB962C8B-B14F-4D97-AF65-F5344CB8AC3E}">
        <p14:creationId xmlns:p14="http://schemas.microsoft.com/office/powerpoint/2010/main" val="1092918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3" y="491066"/>
            <a:ext cx="5050400"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Methods</a:t>
            </a:r>
            <a:endParaRPr sz="6000" dirty="0">
              <a:highlight>
                <a:srgbClr val="FFFF00"/>
              </a:highlight>
            </a:endParaRPr>
          </a:p>
        </p:txBody>
      </p:sp>
      <p:sp>
        <p:nvSpPr>
          <p:cNvPr id="3" name="Subtitle 2">
            <a:extLst>
              <a:ext uri="{FF2B5EF4-FFF2-40B4-BE49-F238E27FC236}">
                <a16:creationId xmlns:a16="http://schemas.microsoft.com/office/drawing/2014/main" id="{213D0E09-EEF0-42C7-92CB-BC5BAA41E88D}"/>
              </a:ext>
            </a:extLst>
          </p:cNvPr>
          <p:cNvSpPr>
            <a:spLocks noGrp="1"/>
          </p:cNvSpPr>
          <p:nvPr>
            <p:ph type="subTitle" idx="1"/>
          </p:nvPr>
        </p:nvSpPr>
        <p:spPr>
          <a:xfrm>
            <a:off x="899985" y="1767840"/>
            <a:ext cx="10991409" cy="5282131"/>
          </a:xfrm>
        </p:spPr>
        <p:txBody>
          <a:bodyPr/>
          <a:lstStyle/>
          <a:p>
            <a:pPr marL="488950" indent="-342900">
              <a:buFont typeface="Arial" panose="020B0604020202020204" pitchFamily="34" charset="0"/>
              <a:buChar char="•"/>
            </a:pPr>
            <a:r>
              <a:rPr lang="en-US" sz="2400" dirty="0">
                <a:solidFill>
                  <a:schemeClr val="bg2"/>
                </a:solidFill>
                <a:latin typeface="Arial" panose="020B0604020202020204" pitchFamily="34" charset="0"/>
                <a:ea typeface="DengXian" panose="02010600030101010101" pitchFamily="2" charset="-122"/>
              </a:rPr>
              <a:t>The evaluation of the RLOs </a:t>
            </a:r>
            <a:r>
              <a:rPr lang="en-US" sz="2400" dirty="0">
                <a:solidFill>
                  <a:schemeClr val="bg2"/>
                </a:solidFill>
                <a:effectLst/>
                <a:latin typeface="Arial" panose="020B0604020202020204" pitchFamily="34" charset="0"/>
                <a:ea typeface="DengXian" panose="02010600030101010101" pitchFamily="2" charset="-122"/>
              </a:rPr>
              <a:t>was guided by Kirkpatrick’s Model focusing on Reaction and Learning. </a:t>
            </a:r>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pic>
        <p:nvPicPr>
          <p:cNvPr id="1026" name="Picture 2" descr="How to Master Kirkpatrick model of training evaluation | Kodosurvey">
            <a:extLst>
              <a:ext uri="{FF2B5EF4-FFF2-40B4-BE49-F238E27FC236}">
                <a16:creationId xmlns:a16="http://schemas.microsoft.com/office/drawing/2014/main" id="{F98659C8-9EA8-497D-A5F8-1C51ACEA38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8949" y="2844800"/>
            <a:ext cx="9373243" cy="36948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8D2C70-04E4-415F-B948-D8721992F279}"/>
              </a:ext>
            </a:extLst>
          </p:cNvPr>
          <p:cNvSpPr/>
          <p:nvPr/>
        </p:nvSpPr>
        <p:spPr>
          <a:xfrm>
            <a:off x="1767840" y="4642585"/>
            <a:ext cx="9184640" cy="1897069"/>
          </a:xfrm>
          <a:prstGeom prst="rect">
            <a:avLst/>
          </a:prstGeom>
          <a:noFill/>
          <a:ln w="381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301821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3" y="491066"/>
            <a:ext cx="5050400"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Methods</a:t>
            </a:r>
            <a:endParaRPr sz="6000" dirty="0">
              <a:highlight>
                <a:srgbClr val="FFFF00"/>
              </a:highlight>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pic>
        <p:nvPicPr>
          <p:cNvPr id="5" name="Picture 4">
            <a:extLst>
              <a:ext uri="{FF2B5EF4-FFF2-40B4-BE49-F238E27FC236}">
                <a16:creationId xmlns:a16="http://schemas.microsoft.com/office/drawing/2014/main" id="{E7A447D5-ABDB-4AE9-9EB8-E82CDA884F80}"/>
              </a:ext>
            </a:extLst>
          </p:cNvPr>
          <p:cNvPicPr>
            <a:picLocks noChangeAspect="1"/>
          </p:cNvPicPr>
          <p:nvPr/>
        </p:nvPicPr>
        <p:blipFill>
          <a:blip r:embed="rId4"/>
          <a:stretch>
            <a:fillRect/>
          </a:stretch>
        </p:blipFill>
        <p:spPr>
          <a:xfrm>
            <a:off x="289025" y="1929486"/>
            <a:ext cx="1970774" cy="1610580"/>
          </a:xfrm>
          <a:prstGeom prst="rect">
            <a:avLst/>
          </a:prstGeom>
        </p:spPr>
      </p:pic>
      <p:pic>
        <p:nvPicPr>
          <p:cNvPr id="8" name="Picture 7">
            <a:extLst>
              <a:ext uri="{FF2B5EF4-FFF2-40B4-BE49-F238E27FC236}">
                <a16:creationId xmlns:a16="http://schemas.microsoft.com/office/drawing/2014/main" id="{2682AD2C-8782-4042-947F-310A4DBA8012}"/>
              </a:ext>
            </a:extLst>
          </p:cNvPr>
          <p:cNvPicPr>
            <a:picLocks noChangeAspect="1"/>
          </p:cNvPicPr>
          <p:nvPr/>
        </p:nvPicPr>
        <p:blipFill>
          <a:blip r:embed="rId5"/>
          <a:stretch>
            <a:fillRect/>
          </a:stretch>
        </p:blipFill>
        <p:spPr>
          <a:xfrm>
            <a:off x="247454" y="4386399"/>
            <a:ext cx="1970774" cy="1623289"/>
          </a:xfrm>
          <a:prstGeom prst="rect">
            <a:avLst/>
          </a:prstGeom>
        </p:spPr>
      </p:pic>
      <p:pic>
        <p:nvPicPr>
          <p:cNvPr id="10" name="Picture 9">
            <a:extLst>
              <a:ext uri="{FF2B5EF4-FFF2-40B4-BE49-F238E27FC236}">
                <a16:creationId xmlns:a16="http://schemas.microsoft.com/office/drawing/2014/main" id="{DA975714-3E48-427B-BADB-DA7E51942208}"/>
              </a:ext>
            </a:extLst>
          </p:cNvPr>
          <p:cNvPicPr>
            <a:picLocks noChangeAspect="1"/>
          </p:cNvPicPr>
          <p:nvPr/>
        </p:nvPicPr>
        <p:blipFill>
          <a:blip r:embed="rId6"/>
          <a:stretch>
            <a:fillRect/>
          </a:stretch>
        </p:blipFill>
        <p:spPr>
          <a:xfrm>
            <a:off x="2782478" y="2365460"/>
            <a:ext cx="1718431" cy="1238869"/>
          </a:xfrm>
          <a:prstGeom prst="rect">
            <a:avLst/>
          </a:prstGeom>
        </p:spPr>
      </p:pic>
      <p:pic>
        <p:nvPicPr>
          <p:cNvPr id="14" name="Picture 13">
            <a:extLst>
              <a:ext uri="{FF2B5EF4-FFF2-40B4-BE49-F238E27FC236}">
                <a16:creationId xmlns:a16="http://schemas.microsoft.com/office/drawing/2014/main" id="{B1968CD2-ED6E-4FBB-BFE3-F9BE6E96AE41}"/>
              </a:ext>
            </a:extLst>
          </p:cNvPr>
          <p:cNvPicPr>
            <a:picLocks noChangeAspect="1"/>
          </p:cNvPicPr>
          <p:nvPr/>
        </p:nvPicPr>
        <p:blipFill>
          <a:blip r:embed="rId7"/>
          <a:stretch>
            <a:fillRect/>
          </a:stretch>
        </p:blipFill>
        <p:spPr>
          <a:xfrm>
            <a:off x="2803667" y="3694275"/>
            <a:ext cx="1665196" cy="1398075"/>
          </a:xfrm>
          <a:prstGeom prst="rect">
            <a:avLst/>
          </a:prstGeom>
        </p:spPr>
      </p:pic>
      <p:pic>
        <p:nvPicPr>
          <p:cNvPr id="16" name="Picture 15">
            <a:extLst>
              <a:ext uri="{FF2B5EF4-FFF2-40B4-BE49-F238E27FC236}">
                <a16:creationId xmlns:a16="http://schemas.microsoft.com/office/drawing/2014/main" id="{7EF1E0CA-9682-4C4A-9F1B-554E401F4F2E}"/>
              </a:ext>
            </a:extLst>
          </p:cNvPr>
          <p:cNvPicPr>
            <a:picLocks noChangeAspect="1"/>
          </p:cNvPicPr>
          <p:nvPr/>
        </p:nvPicPr>
        <p:blipFill>
          <a:blip r:embed="rId8"/>
          <a:stretch>
            <a:fillRect/>
          </a:stretch>
        </p:blipFill>
        <p:spPr>
          <a:xfrm>
            <a:off x="4650978" y="2365460"/>
            <a:ext cx="1511999" cy="1262276"/>
          </a:xfrm>
          <a:prstGeom prst="rect">
            <a:avLst/>
          </a:prstGeom>
        </p:spPr>
      </p:pic>
      <p:pic>
        <p:nvPicPr>
          <p:cNvPr id="18" name="Picture 17">
            <a:extLst>
              <a:ext uri="{FF2B5EF4-FFF2-40B4-BE49-F238E27FC236}">
                <a16:creationId xmlns:a16="http://schemas.microsoft.com/office/drawing/2014/main" id="{AD8F393E-2E1B-432C-8982-114605968DC2}"/>
              </a:ext>
            </a:extLst>
          </p:cNvPr>
          <p:cNvPicPr>
            <a:picLocks noChangeAspect="1"/>
          </p:cNvPicPr>
          <p:nvPr/>
        </p:nvPicPr>
        <p:blipFill>
          <a:blip r:embed="rId9"/>
          <a:stretch>
            <a:fillRect/>
          </a:stretch>
        </p:blipFill>
        <p:spPr>
          <a:xfrm>
            <a:off x="4573971" y="3748436"/>
            <a:ext cx="1587899" cy="1339341"/>
          </a:xfrm>
          <a:prstGeom prst="rect">
            <a:avLst/>
          </a:prstGeom>
        </p:spPr>
      </p:pic>
      <p:pic>
        <p:nvPicPr>
          <p:cNvPr id="28" name="Picture 27">
            <a:extLst>
              <a:ext uri="{FF2B5EF4-FFF2-40B4-BE49-F238E27FC236}">
                <a16:creationId xmlns:a16="http://schemas.microsoft.com/office/drawing/2014/main" id="{76356331-1398-4F5A-87D5-2038E9D03A03}"/>
              </a:ext>
            </a:extLst>
          </p:cNvPr>
          <p:cNvPicPr>
            <a:picLocks noChangeAspect="1"/>
          </p:cNvPicPr>
          <p:nvPr/>
        </p:nvPicPr>
        <p:blipFill>
          <a:blip r:embed="rId10"/>
          <a:stretch>
            <a:fillRect/>
          </a:stretch>
        </p:blipFill>
        <p:spPr>
          <a:xfrm>
            <a:off x="6773008" y="2086383"/>
            <a:ext cx="1564553" cy="1300121"/>
          </a:xfrm>
          <a:prstGeom prst="rect">
            <a:avLst/>
          </a:prstGeom>
        </p:spPr>
      </p:pic>
      <p:pic>
        <p:nvPicPr>
          <p:cNvPr id="34" name="Picture 33">
            <a:extLst>
              <a:ext uri="{FF2B5EF4-FFF2-40B4-BE49-F238E27FC236}">
                <a16:creationId xmlns:a16="http://schemas.microsoft.com/office/drawing/2014/main" id="{B5C5F6BF-B9D8-46E0-998E-80E7BB0CBAB4}"/>
              </a:ext>
            </a:extLst>
          </p:cNvPr>
          <p:cNvPicPr>
            <a:picLocks noChangeAspect="1"/>
          </p:cNvPicPr>
          <p:nvPr/>
        </p:nvPicPr>
        <p:blipFill>
          <a:blip r:embed="rId11"/>
          <a:stretch>
            <a:fillRect/>
          </a:stretch>
        </p:blipFill>
        <p:spPr>
          <a:xfrm>
            <a:off x="8881091" y="2071852"/>
            <a:ext cx="1473200" cy="1238481"/>
          </a:xfrm>
          <a:prstGeom prst="rect">
            <a:avLst/>
          </a:prstGeom>
        </p:spPr>
      </p:pic>
      <p:sp>
        <p:nvSpPr>
          <p:cNvPr id="36" name="Subtitle 2">
            <a:extLst>
              <a:ext uri="{FF2B5EF4-FFF2-40B4-BE49-F238E27FC236}">
                <a16:creationId xmlns:a16="http://schemas.microsoft.com/office/drawing/2014/main" id="{873FB883-FDA6-45CF-BE75-4FF1400F3146}"/>
              </a:ext>
            </a:extLst>
          </p:cNvPr>
          <p:cNvSpPr>
            <a:spLocks noGrp="1"/>
          </p:cNvSpPr>
          <p:nvPr>
            <p:ph type="subTitle" idx="1"/>
          </p:nvPr>
        </p:nvSpPr>
        <p:spPr>
          <a:xfrm>
            <a:off x="8477312" y="3429000"/>
            <a:ext cx="2145929" cy="1090416"/>
          </a:xfrm>
        </p:spPr>
        <p:txBody>
          <a:bodyPr/>
          <a:lstStyle/>
          <a:p>
            <a:pPr marL="146050" indent="0" algn="ctr"/>
            <a:r>
              <a:rPr lang="en-US" sz="2000" dirty="0">
                <a:solidFill>
                  <a:schemeClr val="bg2"/>
                </a:solidFill>
                <a:effectLst/>
                <a:latin typeface="Arial" panose="020B0604020202020204" pitchFamily="34" charset="0"/>
                <a:ea typeface="DengXian" panose="02010600030101010101" pitchFamily="2" charset="-122"/>
              </a:rPr>
              <a:t>REACTION questionnaire</a:t>
            </a:r>
            <a:endParaRPr lang="en-MY" sz="2400" dirty="0">
              <a:solidFill>
                <a:schemeClr val="bg2"/>
              </a:solidFill>
            </a:endParaRPr>
          </a:p>
        </p:txBody>
      </p:sp>
      <p:sp>
        <p:nvSpPr>
          <p:cNvPr id="37" name="Subtitle 2">
            <a:extLst>
              <a:ext uri="{FF2B5EF4-FFF2-40B4-BE49-F238E27FC236}">
                <a16:creationId xmlns:a16="http://schemas.microsoft.com/office/drawing/2014/main" id="{180EB790-1BA5-4AAB-92AA-D53E62156F8D}"/>
              </a:ext>
            </a:extLst>
          </p:cNvPr>
          <p:cNvSpPr txBox="1">
            <a:spLocks/>
          </p:cNvSpPr>
          <p:nvPr/>
        </p:nvSpPr>
        <p:spPr>
          <a:xfrm>
            <a:off x="6506710" y="3457414"/>
            <a:ext cx="2000465" cy="109041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146050" indent="0" algn="ctr"/>
            <a:r>
              <a:rPr lang="en-US" sz="2000" kern="0" dirty="0">
                <a:solidFill>
                  <a:schemeClr val="bg2"/>
                </a:solidFill>
                <a:latin typeface="Arial" panose="020B0604020202020204" pitchFamily="34" charset="0"/>
                <a:ea typeface="DengXian" panose="02010600030101010101" pitchFamily="2" charset="-122"/>
              </a:rPr>
              <a:t>LEARNING questionnaire</a:t>
            </a:r>
            <a:endParaRPr lang="en-MY" sz="2400" kern="0" dirty="0">
              <a:solidFill>
                <a:schemeClr val="bg2"/>
              </a:solidFill>
            </a:endParaRPr>
          </a:p>
        </p:txBody>
      </p:sp>
      <p:sp>
        <p:nvSpPr>
          <p:cNvPr id="38" name="Subtitle 2">
            <a:extLst>
              <a:ext uri="{FF2B5EF4-FFF2-40B4-BE49-F238E27FC236}">
                <a16:creationId xmlns:a16="http://schemas.microsoft.com/office/drawing/2014/main" id="{D2A33601-395E-4063-99DB-6F7E0FFC4EC8}"/>
              </a:ext>
            </a:extLst>
          </p:cNvPr>
          <p:cNvSpPr txBox="1">
            <a:spLocks/>
          </p:cNvSpPr>
          <p:nvPr/>
        </p:nvSpPr>
        <p:spPr>
          <a:xfrm>
            <a:off x="-269955" y="5985501"/>
            <a:ext cx="2811043" cy="109041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146050" indent="0" algn="ctr"/>
            <a:r>
              <a:rPr lang="en-US" sz="2000" kern="0" dirty="0">
                <a:solidFill>
                  <a:schemeClr val="bg2"/>
                </a:solidFill>
                <a:latin typeface="Arial" panose="020B0604020202020204" pitchFamily="34" charset="0"/>
                <a:ea typeface="DengXian" panose="02010600030101010101" pitchFamily="2" charset="-122"/>
              </a:rPr>
              <a:t>LEARNING questionnaire</a:t>
            </a:r>
            <a:endParaRPr lang="en-MY" sz="2400" kern="0" dirty="0">
              <a:solidFill>
                <a:schemeClr val="bg2"/>
              </a:solidFill>
            </a:endParaRPr>
          </a:p>
        </p:txBody>
      </p:sp>
      <p:sp>
        <p:nvSpPr>
          <p:cNvPr id="39" name="Subtitle 2">
            <a:extLst>
              <a:ext uri="{FF2B5EF4-FFF2-40B4-BE49-F238E27FC236}">
                <a16:creationId xmlns:a16="http://schemas.microsoft.com/office/drawing/2014/main" id="{A885B79C-3E8D-4D70-81F2-7E00E2CE46C8}"/>
              </a:ext>
            </a:extLst>
          </p:cNvPr>
          <p:cNvSpPr txBox="1">
            <a:spLocks/>
          </p:cNvSpPr>
          <p:nvPr/>
        </p:nvSpPr>
        <p:spPr>
          <a:xfrm>
            <a:off x="8674702" y="4598816"/>
            <a:ext cx="3702816" cy="5218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146050" indent="0" algn="ctr"/>
            <a:r>
              <a:rPr lang="en-US" sz="2000" i="1" kern="0" dirty="0">
                <a:solidFill>
                  <a:schemeClr val="bg2"/>
                </a:solidFill>
                <a:latin typeface="Arial" panose="020B0604020202020204" pitchFamily="34" charset="0"/>
                <a:ea typeface="DengXian" panose="02010600030101010101" pitchFamily="2" charset="-122"/>
              </a:rPr>
              <a:t>6-week post-use</a:t>
            </a:r>
            <a:endParaRPr lang="en-MY" sz="2400" i="1" kern="0" dirty="0">
              <a:solidFill>
                <a:schemeClr val="bg2"/>
              </a:solidFill>
            </a:endParaRPr>
          </a:p>
        </p:txBody>
      </p:sp>
      <p:pic>
        <p:nvPicPr>
          <p:cNvPr id="40" name="Picture 39">
            <a:extLst>
              <a:ext uri="{FF2B5EF4-FFF2-40B4-BE49-F238E27FC236}">
                <a16:creationId xmlns:a16="http://schemas.microsoft.com/office/drawing/2014/main" id="{BD9A46AF-987A-4BDA-8B27-1B93477FCEEA}"/>
              </a:ext>
            </a:extLst>
          </p:cNvPr>
          <p:cNvPicPr>
            <a:picLocks noChangeAspect="1"/>
          </p:cNvPicPr>
          <p:nvPr/>
        </p:nvPicPr>
        <p:blipFill rotWithShape="1">
          <a:blip r:embed="rId10"/>
          <a:srcRect l="12186" t="37012" r="12941"/>
          <a:stretch/>
        </p:blipFill>
        <p:spPr>
          <a:xfrm>
            <a:off x="9830920" y="4998849"/>
            <a:ext cx="1473200" cy="1029883"/>
          </a:xfrm>
          <a:prstGeom prst="rect">
            <a:avLst/>
          </a:prstGeom>
        </p:spPr>
      </p:pic>
      <p:sp>
        <p:nvSpPr>
          <p:cNvPr id="35" name="Arrow: Right 34">
            <a:extLst>
              <a:ext uri="{FF2B5EF4-FFF2-40B4-BE49-F238E27FC236}">
                <a16:creationId xmlns:a16="http://schemas.microsoft.com/office/drawing/2014/main" id="{611E6823-B0A8-40AD-92D1-8C56C4A65EF8}"/>
              </a:ext>
            </a:extLst>
          </p:cNvPr>
          <p:cNvSpPr/>
          <p:nvPr/>
        </p:nvSpPr>
        <p:spPr>
          <a:xfrm rot="5400000">
            <a:off x="1047376" y="3653656"/>
            <a:ext cx="297207" cy="28935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MY"/>
          </a:p>
        </p:txBody>
      </p:sp>
      <p:sp>
        <p:nvSpPr>
          <p:cNvPr id="42" name="Arrow: Right 41">
            <a:extLst>
              <a:ext uri="{FF2B5EF4-FFF2-40B4-BE49-F238E27FC236}">
                <a16:creationId xmlns:a16="http://schemas.microsoft.com/office/drawing/2014/main" id="{96EC53B3-3246-4634-9580-95ED120BD5BC}"/>
              </a:ext>
            </a:extLst>
          </p:cNvPr>
          <p:cNvSpPr/>
          <p:nvPr/>
        </p:nvSpPr>
        <p:spPr>
          <a:xfrm>
            <a:off x="2313285" y="4859727"/>
            <a:ext cx="297207" cy="28935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MY"/>
          </a:p>
        </p:txBody>
      </p:sp>
      <p:sp>
        <p:nvSpPr>
          <p:cNvPr id="41" name="Rectangle: Rounded Corners 40">
            <a:extLst>
              <a:ext uri="{FF2B5EF4-FFF2-40B4-BE49-F238E27FC236}">
                <a16:creationId xmlns:a16="http://schemas.microsoft.com/office/drawing/2014/main" id="{55175FE4-F102-4C0F-8F0A-C06975793ED3}"/>
              </a:ext>
            </a:extLst>
          </p:cNvPr>
          <p:cNvSpPr/>
          <p:nvPr/>
        </p:nvSpPr>
        <p:spPr>
          <a:xfrm>
            <a:off x="2663222" y="2032000"/>
            <a:ext cx="3639364" cy="3874944"/>
          </a:xfrm>
          <a:prstGeom prst="roundRect">
            <a:avLst>
              <a:gd name="adj" fmla="val 8757"/>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MY"/>
          </a:p>
        </p:txBody>
      </p:sp>
      <p:sp>
        <p:nvSpPr>
          <p:cNvPr id="44" name="Subtitle 2">
            <a:extLst>
              <a:ext uri="{FF2B5EF4-FFF2-40B4-BE49-F238E27FC236}">
                <a16:creationId xmlns:a16="http://schemas.microsoft.com/office/drawing/2014/main" id="{A89F7784-8CD4-416E-AAB0-302F4E2E517E}"/>
              </a:ext>
            </a:extLst>
          </p:cNvPr>
          <p:cNvSpPr txBox="1">
            <a:spLocks/>
          </p:cNvSpPr>
          <p:nvPr/>
        </p:nvSpPr>
        <p:spPr>
          <a:xfrm>
            <a:off x="2803668" y="5120639"/>
            <a:ext cx="3358202" cy="78630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146050" indent="0" algn="ctr"/>
            <a:r>
              <a:rPr lang="en-US" sz="2000" kern="0" dirty="0">
                <a:solidFill>
                  <a:srgbClr val="EB5600"/>
                </a:solidFill>
                <a:latin typeface="Arial" panose="020B0604020202020204" pitchFamily="34" charset="0"/>
                <a:ea typeface="DengXian" panose="02010600030101010101" pitchFamily="2" charset="-122"/>
              </a:rPr>
              <a:t>Main content (6-10 pages depending on topic)</a:t>
            </a:r>
            <a:endParaRPr lang="en-MY" sz="2400" kern="0" dirty="0">
              <a:solidFill>
                <a:srgbClr val="EB5600"/>
              </a:solidFill>
            </a:endParaRPr>
          </a:p>
        </p:txBody>
      </p:sp>
      <p:sp>
        <p:nvSpPr>
          <p:cNvPr id="45" name="Arrow: Right 44">
            <a:extLst>
              <a:ext uri="{FF2B5EF4-FFF2-40B4-BE49-F238E27FC236}">
                <a16:creationId xmlns:a16="http://schemas.microsoft.com/office/drawing/2014/main" id="{A6683DB4-CB9E-46C6-8293-F94BB8ABBA3D}"/>
              </a:ext>
            </a:extLst>
          </p:cNvPr>
          <p:cNvSpPr/>
          <p:nvPr/>
        </p:nvSpPr>
        <p:spPr>
          <a:xfrm>
            <a:off x="6443326" y="2539721"/>
            <a:ext cx="297207" cy="28935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MY"/>
          </a:p>
        </p:txBody>
      </p:sp>
      <p:sp>
        <p:nvSpPr>
          <p:cNvPr id="46" name="Arrow: Right 45">
            <a:extLst>
              <a:ext uri="{FF2B5EF4-FFF2-40B4-BE49-F238E27FC236}">
                <a16:creationId xmlns:a16="http://schemas.microsoft.com/office/drawing/2014/main" id="{5CBF514D-389A-4D0C-AB15-988AE265F572}"/>
              </a:ext>
            </a:extLst>
          </p:cNvPr>
          <p:cNvSpPr/>
          <p:nvPr/>
        </p:nvSpPr>
        <p:spPr>
          <a:xfrm>
            <a:off x="8477312" y="2570626"/>
            <a:ext cx="297207" cy="28935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MY"/>
          </a:p>
        </p:txBody>
      </p:sp>
      <p:sp>
        <p:nvSpPr>
          <p:cNvPr id="43" name="Arrow: Bent 42">
            <a:extLst>
              <a:ext uri="{FF2B5EF4-FFF2-40B4-BE49-F238E27FC236}">
                <a16:creationId xmlns:a16="http://schemas.microsoft.com/office/drawing/2014/main" id="{AE39EA98-2ED8-45A7-9544-33A6BCFCE0B0}"/>
              </a:ext>
            </a:extLst>
          </p:cNvPr>
          <p:cNvSpPr/>
          <p:nvPr/>
        </p:nvSpPr>
        <p:spPr>
          <a:xfrm flipV="1">
            <a:off x="7555284" y="4523644"/>
            <a:ext cx="2107135" cy="1240447"/>
          </a:xfrm>
          <a:prstGeom prst="bentArrow">
            <a:avLst>
              <a:gd name="adj1" fmla="val 15288"/>
              <a:gd name="adj2" fmla="val 20495"/>
              <a:gd name="adj3" fmla="val 25000"/>
              <a:gd name="adj4" fmla="val 4375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MY">
              <a:solidFill>
                <a:schemeClr val="tx1"/>
              </a:solidFill>
            </a:endParaRPr>
          </a:p>
        </p:txBody>
      </p:sp>
      <p:sp>
        <p:nvSpPr>
          <p:cNvPr id="48" name="Subtitle 2">
            <a:extLst>
              <a:ext uri="{FF2B5EF4-FFF2-40B4-BE49-F238E27FC236}">
                <a16:creationId xmlns:a16="http://schemas.microsoft.com/office/drawing/2014/main" id="{F19F433A-0FB3-4DA0-BE33-94824FDBF1EB}"/>
              </a:ext>
            </a:extLst>
          </p:cNvPr>
          <p:cNvSpPr txBox="1">
            <a:spLocks/>
          </p:cNvSpPr>
          <p:nvPr/>
        </p:nvSpPr>
        <p:spPr>
          <a:xfrm>
            <a:off x="9172812" y="6028732"/>
            <a:ext cx="2706595" cy="109041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146050" indent="0" algn="ctr"/>
            <a:r>
              <a:rPr lang="en-US" sz="2000" kern="0" dirty="0">
                <a:solidFill>
                  <a:schemeClr val="bg2"/>
                </a:solidFill>
                <a:latin typeface="Arial" panose="020B0604020202020204" pitchFamily="34" charset="0"/>
                <a:ea typeface="DengXian" panose="02010600030101010101" pitchFamily="2" charset="-122"/>
              </a:rPr>
              <a:t>LEARNING questionnaire</a:t>
            </a:r>
            <a:endParaRPr lang="en-MY" sz="2400" kern="0" dirty="0">
              <a:solidFill>
                <a:schemeClr val="bg2"/>
              </a:solidFill>
            </a:endParaRPr>
          </a:p>
        </p:txBody>
      </p:sp>
      <p:sp>
        <p:nvSpPr>
          <p:cNvPr id="49" name="Subtitle 2">
            <a:extLst>
              <a:ext uri="{FF2B5EF4-FFF2-40B4-BE49-F238E27FC236}">
                <a16:creationId xmlns:a16="http://schemas.microsoft.com/office/drawing/2014/main" id="{C85C77CB-8446-4613-9493-06D601448FEF}"/>
              </a:ext>
            </a:extLst>
          </p:cNvPr>
          <p:cNvSpPr txBox="1">
            <a:spLocks/>
          </p:cNvSpPr>
          <p:nvPr/>
        </p:nvSpPr>
        <p:spPr>
          <a:xfrm>
            <a:off x="52620" y="3946332"/>
            <a:ext cx="2145929" cy="52102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146050" indent="0" algn="ctr"/>
            <a:r>
              <a:rPr lang="en-US" sz="2000" i="1" kern="0" dirty="0">
                <a:solidFill>
                  <a:schemeClr val="bg2"/>
                </a:solidFill>
                <a:latin typeface="Arial" panose="020B0604020202020204" pitchFamily="34" charset="0"/>
                <a:ea typeface="DengXian" panose="02010600030101010101" pitchFamily="2" charset="-122"/>
              </a:rPr>
              <a:t>Pre-use</a:t>
            </a:r>
            <a:endParaRPr lang="en-MY" sz="2400" i="1" kern="0" dirty="0">
              <a:solidFill>
                <a:schemeClr val="bg2"/>
              </a:solidFill>
            </a:endParaRPr>
          </a:p>
        </p:txBody>
      </p:sp>
      <p:sp>
        <p:nvSpPr>
          <p:cNvPr id="50" name="Subtitle 2">
            <a:extLst>
              <a:ext uri="{FF2B5EF4-FFF2-40B4-BE49-F238E27FC236}">
                <a16:creationId xmlns:a16="http://schemas.microsoft.com/office/drawing/2014/main" id="{60A29877-72E6-40BE-939B-84569ADA4D42}"/>
              </a:ext>
            </a:extLst>
          </p:cNvPr>
          <p:cNvSpPr txBox="1">
            <a:spLocks/>
          </p:cNvSpPr>
          <p:nvPr/>
        </p:nvSpPr>
        <p:spPr>
          <a:xfrm>
            <a:off x="6996713" y="1563248"/>
            <a:ext cx="2909867" cy="52102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146050" indent="0" algn="ctr"/>
            <a:r>
              <a:rPr lang="en-US" sz="2000" i="1" kern="0" dirty="0">
                <a:solidFill>
                  <a:schemeClr val="bg2"/>
                </a:solidFill>
                <a:latin typeface="Arial" panose="020B0604020202020204" pitchFamily="34" charset="0"/>
                <a:ea typeface="DengXian" panose="02010600030101010101" pitchFamily="2" charset="-122"/>
              </a:rPr>
              <a:t>Immediate-post-use</a:t>
            </a:r>
            <a:endParaRPr lang="en-MY" sz="2400" i="1" kern="0" dirty="0">
              <a:solidFill>
                <a:schemeClr val="bg2"/>
              </a:solidFill>
            </a:endParaRPr>
          </a:p>
        </p:txBody>
      </p:sp>
    </p:spTree>
    <p:extLst>
      <p:ext uri="{BB962C8B-B14F-4D97-AF65-F5344CB8AC3E}">
        <p14:creationId xmlns:p14="http://schemas.microsoft.com/office/powerpoint/2010/main" val="3553618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3" y="491066"/>
            <a:ext cx="5050400"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Methods</a:t>
            </a:r>
            <a:endParaRPr sz="6000" dirty="0">
              <a:highlight>
                <a:srgbClr val="FFFF00"/>
              </a:highlight>
            </a:endParaRPr>
          </a:p>
        </p:txBody>
      </p:sp>
      <p:sp>
        <p:nvSpPr>
          <p:cNvPr id="3" name="Subtitle 2">
            <a:extLst>
              <a:ext uri="{FF2B5EF4-FFF2-40B4-BE49-F238E27FC236}">
                <a16:creationId xmlns:a16="http://schemas.microsoft.com/office/drawing/2014/main" id="{213D0E09-EEF0-42C7-92CB-BC5BAA41E88D}"/>
              </a:ext>
            </a:extLst>
          </p:cNvPr>
          <p:cNvSpPr>
            <a:spLocks noGrp="1"/>
          </p:cNvSpPr>
          <p:nvPr>
            <p:ph type="subTitle" idx="1"/>
          </p:nvPr>
        </p:nvSpPr>
        <p:spPr>
          <a:xfrm>
            <a:off x="972792" y="1944303"/>
            <a:ext cx="10991409" cy="4292868"/>
          </a:xfrm>
        </p:spPr>
        <p:txBody>
          <a:bodyPr/>
          <a:lstStyle/>
          <a:p>
            <a:pPr marL="146050" indent="0"/>
            <a:r>
              <a:rPr lang="en-US" sz="2400" dirty="0">
                <a:solidFill>
                  <a:schemeClr val="bg2"/>
                </a:solidFill>
                <a:effectLst/>
                <a:latin typeface="Arial" panose="020B0604020202020204" pitchFamily="34" charset="0"/>
                <a:ea typeface="DengXian" panose="02010600030101010101" pitchFamily="2" charset="-122"/>
              </a:rPr>
              <a:t>REACTION questionnaire </a:t>
            </a:r>
          </a:p>
          <a:p>
            <a:pPr marL="488950" indent="-342900">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rPr>
              <a:t>usefulness, user-friendliness and open-ended reaction comments</a:t>
            </a:r>
          </a:p>
          <a:p>
            <a:pPr marL="488950" indent="-342900">
              <a:buFont typeface="Arial" panose="020B0604020202020204" pitchFamily="34" charset="0"/>
              <a:buChar char="•"/>
            </a:pPr>
            <a:r>
              <a:rPr lang="en-US" sz="2400" dirty="0" err="1">
                <a:solidFill>
                  <a:schemeClr val="bg2"/>
                </a:solidFill>
                <a:effectLst/>
                <a:latin typeface="Arial" panose="020B0604020202020204" pitchFamily="34" charset="0"/>
                <a:ea typeface="DengXian" panose="02010600030101010101" pitchFamily="2" charset="-122"/>
              </a:rPr>
              <a:t>analysed</a:t>
            </a:r>
            <a:r>
              <a:rPr lang="en-US" sz="2400" dirty="0">
                <a:solidFill>
                  <a:schemeClr val="bg2"/>
                </a:solidFill>
                <a:effectLst/>
                <a:latin typeface="Arial" panose="020B0604020202020204" pitchFamily="34" charset="0"/>
                <a:ea typeface="DengXian" panose="02010600030101010101" pitchFamily="2" charset="-122"/>
              </a:rPr>
              <a:t> descriptively and thematically</a:t>
            </a:r>
          </a:p>
          <a:p>
            <a:pPr marL="488950" indent="-342900">
              <a:buFont typeface="Arial" panose="020B0604020202020204" pitchFamily="34" charset="0"/>
              <a:buChar char="•"/>
            </a:pPr>
            <a:endParaRPr lang="en-US" sz="2400" dirty="0">
              <a:solidFill>
                <a:schemeClr val="bg2"/>
              </a:solidFill>
              <a:effectLst/>
              <a:latin typeface="Arial" panose="020B0604020202020204" pitchFamily="34" charset="0"/>
              <a:ea typeface="DengXian" panose="02010600030101010101" pitchFamily="2" charset="-122"/>
            </a:endParaRPr>
          </a:p>
          <a:p>
            <a:pPr marL="488950" indent="-342900">
              <a:buFont typeface="Arial" panose="020B0604020202020204" pitchFamily="34" charset="0"/>
              <a:buChar char="•"/>
            </a:pPr>
            <a:endParaRPr lang="en-US" sz="2400" dirty="0">
              <a:solidFill>
                <a:schemeClr val="bg2"/>
              </a:solidFill>
              <a:effectLst/>
              <a:latin typeface="Arial" panose="020B0604020202020204" pitchFamily="34" charset="0"/>
              <a:ea typeface="DengXian" panose="02010600030101010101" pitchFamily="2" charset="-122"/>
            </a:endParaRPr>
          </a:p>
          <a:p>
            <a:pPr marL="146050" indent="0"/>
            <a:r>
              <a:rPr lang="en-US" sz="2400" dirty="0">
                <a:solidFill>
                  <a:schemeClr val="bg2"/>
                </a:solidFill>
                <a:effectLst/>
                <a:latin typeface="Arial" panose="020B0604020202020204" pitchFamily="34" charset="0"/>
                <a:ea typeface="DengXian" panose="02010600030101010101" pitchFamily="2" charset="-122"/>
              </a:rPr>
              <a:t>LEARNING questionnaire</a:t>
            </a:r>
          </a:p>
          <a:p>
            <a:pPr marL="488950" indent="-342900">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rPr>
              <a:t>questions on knowledge and confidence were set according to each RLO topic</a:t>
            </a:r>
          </a:p>
          <a:p>
            <a:pPr marL="488950" indent="-342900">
              <a:buFont typeface="Arial" panose="020B0604020202020204" pitchFamily="34" charset="0"/>
              <a:buChar char="•"/>
            </a:pPr>
            <a:r>
              <a:rPr lang="en-US" sz="2400" dirty="0">
                <a:solidFill>
                  <a:schemeClr val="bg2"/>
                </a:solidFill>
                <a:latin typeface="Arial" panose="020B0604020202020204" pitchFamily="34" charset="0"/>
                <a:ea typeface="DengXian" panose="02010600030101010101" pitchFamily="2" charset="-122"/>
              </a:rPr>
              <a:t>k</a:t>
            </a:r>
            <a:r>
              <a:rPr lang="en-US" sz="2400" dirty="0">
                <a:solidFill>
                  <a:schemeClr val="bg2"/>
                </a:solidFill>
                <a:effectLst/>
                <a:latin typeface="Arial" panose="020B0604020202020204" pitchFamily="34" charset="0"/>
                <a:ea typeface="DengXian" panose="02010600030101010101" pitchFamily="2" charset="-122"/>
              </a:rPr>
              <a:t>nowledge score and confidence level at different timepoints were compared using inferential statistics</a:t>
            </a:r>
            <a:endParaRPr lang="en-MY" sz="2800" dirty="0">
              <a:solidFill>
                <a:schemeClr val="bg2"/>
              </a:solidFill>
            </a:endParaRPr>
          </a:p>
          <a:p>
            <a:pPr marL="488950" indent="-342900">
              <a:buFont typeface="Arial" panose="020B0604020202020204" pitchFamily="34" charset="0"/>
              <a:buChar char="•"/>
            </a:pPr>
            <a:endParaRPr lang="en-US" sz="2000" dirty="0">
              <a:solidFill>
                <a:schemeClr val="bg2"/>
              </a:solidFill>
              <a:effectLst/>
              <a:latin typeface="Arial" panose="020B0604020202020204" pitchFamily="34" charset="0"/>
              <a:ea typeface="DengXian" panose="02010600030101010101" pitchFamily="2" charset="-122"/>
            </a:endParaRPr>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Tree>
    <p:extLst>
      <p:ext uri="{BB962C8B-B14F-4D97-AF65-F5344CB8AC3E}">
        <p14:creationId xmlns:p14="http://schemas.microsoft.com/office/powerpoint/2010/main" val="165241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2" y="491066"/>
            <a:ext cx="9055127"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Results (Reach)</a:t>
            </a:r>
            <a:endParaRPr sz="6000" dirty="0">
              <a:highlight>
                <a:srgbClr val="FFFF00"/>
              </a:highlight>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
        <p:nvSpPr>
          <p:cNvPr id="3" name="Subtitle 2">
            <a:extLst>
              <a:ext uri="{FF2B5EF4-FFF2-40B4-BE49-F238E27FC236}">
                <a16:creationId xmlns:a16="http://schemas.microsoft.com/office/drawing/2014/main" id="{C15EB949-1966-407B-AABF-C7E5DFA1E2DF}"/>
              </a:ext>
            </a:extLst>
          </p:cNvPr>
          <p:cNvSpPr>
            <a:spLocks noGrp="1"/>
          </p:cNvSpPr>
          <p:nvPr>
            <p:ph type="subTitle" idx="1"/>
          </p:nvPr>
        </p:nvSpPr>
        <p:spPr>
          <a:xfrm>
            <a:off x="8247350" y="3199006"/>
            <a:ext cx="3631474" cy="721600"/>
          </a:xfrm>
        </p:spPr>
        <p:txBody>
          <a:bodyPr/>
          <a:lstStyle/>
          <a:p>
            <a:pPr marL="0" indent="4763" algn="ctr"/>
            <a:r>
              <a:rPr lang="en-US" sz="2400" dirty="0">
                <a:solidFill>
                  <a:schemeClr val="bg2"/>
                </a:solidFill>
              </a:rPr>
              <a:t>people accessed</a:t>
            </a:r>
            <a:r>
              <a:rPr lang="en-US" sz="2000" dirty="0">
                <a:solidFill>
                  <a:schemeClr val="bg2"/>
                </a:solidFill>
              </a:rPr>
              <a:t> </a:t>
            </a:r>
            <a:endParaRPr lang="en-US" sz="1200" dirty="0">
              <a:solidFill>
                <a:schemeClr val="bg2"/>
              </a:solidFill>
            </a:endParaRPr>
          </a:p>
          <a:p>
            <a:pPr marL="0" indent="4763" algn="ctr"/>
            <a:endParaRPr lang="en-US" sz="1200" dirty="0">
              <a:solidFill>
                <a:schemeClr val="bg2"/>
              </a:solidFill>
            </a:endParaRPr>
          </a:p>
          <a:p>
            <a:pPr marL="0" indent="4763" algn="ctr"/>
            <a:r>
              <a:rPr lang="en-US" sz="1600" dirty="0">
                <a:solidFill>
                  <a:schemeClr val="bg2"/>
                </a:solidFill>
              </a:rPr>
              <a:t>any of the </a:t>
            </a:r>
            <a:r>
              <a:rPr lang="en-US" sz="1600" dirty="0" err="1">
                <a:solidFill>
                  <a:schemeClr val="bg2"/>
                </a:solidFill>
              </a:rPr>
              <a:t>ACoRD</a:t>
            </a:r>
            <a:r>
              <a:rPr lang="en-US" sz="1600" dirty="0">
                <a:solidFill>
                  <a:schemeClr val="bg2"/>
                </a:solidFill>
              </a:rPr>
              <a:t> RLOs, accumulatively</a:t>
            </a:r>
          </a:p>
          <a:p>
            <a:pPr marL="0" indent="4763" algn="ctr"/>
            <a:endParaRPr lang="en-US" sz="1600" dirty="0">
              <a:solidFill>
                <a:schemeClr val="bg2"/>
              </a:solidFill>
            </a:endParaRPr>
          </a:p>
          <a:p>
            <a:pPr marL="0" indent="4763" algn="ctr"/>
            <a:r>
              <a:rPr lang="en-US" sz="1600" dirty="0">
                <a:solidFill>
                  <a:schemeClr val="bg2"/>
                </a:solidFill>
              </a:rPr>
              <a:t>who were from </a:t>
            </a:r>
          </a:p>
        </p:txBody>
      </p:sp>
      <p:sp>
        <p:nvSpPr>
          <p:cNvPr id="8" name="Subtitle 2">
            <a:extLst>
              <a:ext uri="{FF2B5EF4-FFF2-40B4-BE49-F238E27FC236}">
                <a16:creationId xmlns:a16="http://schemas.microsoft.com/office/drawing/2014/main" id="{340A85FD-308F-4A16-B0DB-01B7BE248D29}"/>
              </a:ext>
            </a:extLst>
          </p:cNvPr>
          <p:cNvSpPr txBox="1">
            <a:spLocks/>
          </p:cNvSpPr>
          <p:nvPr/>
        </p:nvSpPr>
        <p:spPr>
          <a:xfrm>
            <a:off x="8438602" y="2111886"/>
            <a:ext cx="3178629" cy="9821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0" indent="4763" algn="ctr"/>
            <a:r>
              <a:rPr lang="en-US" sz="6600" kern="0" dirty="0">
                <a:solidFill>
                  <a:schemeClr val="bg2"/>
                </a:solidFill>
              </a:rPr>
              <a:t>7622</a:t>
            </a:r>
            <a:endParaRPr lang="en-MY" sz="6600" kern="0" dirty="0">
              <a:solidFill>
                <a:schemeClr val="bg2"/>
              </a:solidFill>
            </a:endParaRPr>
          </a:p>
        </p:txBody>
      </p:sp>
      <p:sp>
        <p:nvSpPr>
          <p:cNvPr id="9" name="Subtitle 2">
            <a:extLst>
              <a:ext uri="{FF2B5EF4-FFF2-40B4-BE49-F238E27FC236}">
                <a16:creationId xmlns:a16="http://schemas.microsoft.com/office/drawing/2014/main" id="{76196027-92DD-40CD-8F11-C58C4AE734E4}"/>
              </a:ext>
            </a:extLst>
          </p:cNvPr>
          <p:cNvSpPr txBox="1">
            <a:spLocks/>
          </p:cNvSpPr>
          <p:nvPr/>
        </p:nvSpPr>
        <p:spPr>
          <a:xfrm>
            <a:off x="8438604" y="4744302"/>
            <a:ext cx="3178629" cy="12288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0" indent="4763" algn="ctr"/>
            <a:r>
              <a:rPr lang="en-US" sz="6600" kern="0" dirty="0">
                <a:solidFill>
                  <a:schemeClr val="bg2"/>
                </a:solidFill>
              </a:rPr>
              <a:t>11</a:t>
            </a:r>
            <a:endParaRPr lang="en-MY" sz="6600" kern="0" dirty="0">
              <a:solidFill>
                <a:schemeClr val="bg2"/>
              </a:solidFill>
            </a:endParaRPr>
          </a:p>
        </p:txBody>
      </p:sp>
      <p:sp>
        <p:nvSpPr>
          <p:cNvPr id="10" name="Subtitle 2">
            <a:extLst>
              <a:ext uri="{FF2B5EF4-FFF2-40B4-BE49-F238E27FC236}">
                <a16:creationId xmlns:a16="http://schemas.microsoft.com/office/drawing/2014/main" id="{3DBE52D9-2D77-451D-B064-4A7A49248DB8}"/>
              </a:ext>
            </a:extLst>
          </p:cNvPr>
          <p:cNvSpPr txBox="1">
            <a:spLocks/>
          </p:cNvSpPr>
          <p:nvPr/>
        </p:nvSpPr>
        <p:spPr>
          <a:xfrm>
            <a:off x="8537970" y="5776679"/>
            <a:ext cx="3050234" cy="721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0" indent="4763" algn="ctr"/>
            <a:r>
              <a:rPr lang="en-US" sz="2400" kern="0" dirty="0">
                <a:solidFill>
                  <a:schemeClr val="bg2"/>
                </a:solidFill>
              </a:rPr>
              <a:t>countries globally.</a:t>
            </a:r>
            <a:endParaRPr lang="en-MY" sz="2000" kern="0" dirty="0">
              <a:solidFill>
                <a:schemeClr val="bg2"/>
              </a:solidFill>
            </a:endParaRPr>
          </a:p>
        </p:txBody>
      </p:sp>
      <p:sp>
        <p:nvSpPr>
          <p:cNvPr id="14" name="TextBox 13">
            <a:extLst>
              <a:ext uri="{FF2B5EF4-FFF2-40B4-BE49-F238E27FC236}">
                <a16:creationId xmlns:a16="http://schemas.microsoft.com/office/drawing/2014/main" id="{4C3DB22E-009F-42DD-9FB7-A959B4710DCD}"/>
              </a:ext>
            </a:extLst>
          </p:cNvPr>
          <p:cNvSpPr txBox="1"/>
          <p:nvPr/>
        </p:nvSpPr>
        <p:spPr>
          <a:xfrm>
            <a:off x="8477792" y="1816466"/>
            <a:ext cx="3100251" cy="369332"/>
          </a:xfrm>
          <a:prstGeom prst="rect">
            <a:avLst/>
          </a:prstGeom>
          <a:noFill/>
        </p:spPr>
        <p:txBody>
          <a:bodyPr wrap="square">
            <a:spAutoFit/>
          </a:bodyPr>
          <a:lstStyle/>
          <a:p>
            <a:pPr marL="0" indent="4763" algn="ctr"/>
            <a:r>
              <a:rPr lang="en-US" sz="1800" dirty="0">
                <a:solidFill>
                  <a:schemeClr val="bg2"/>
                </a:solidFill>
              </a:rPr>
              <a:t>As of 24 Feb 2022,</a:t>
            </a:r>
            <a:endParaRPr lang="en-MY" sz="3200" dirty="0">
              <a:solidFill>
                <a:schemeClr val="bg2"/>
              </a:solidFill>
            </a:endParaRPr>
          </a:p>
        </p:txBody>
      </p:sp>
      <p:pic>
        <p:nvPicPr>
          <p:cNvPr id="11" name="Picture 10">
            <a:extLst>
              <a:ext uri="{FF2B5EF4-FFF2-40B4-BE49-F238E27FC236}">
                <a16:creationId xmlns:a16="http://schemas.microsoft.com/office/drawing/2014/main" id="{6BE7D134-5E38-465E-A0CD-D60C29A4B6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3900" y="1740266"/>
            <a:ext cx="7033462" cy="4939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449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2" y="491066"/>
            <a:ext cx="9055127" cy="982133"/>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Results (Reaction)</a:t>
            </a:r>
            <a:endParaRPr sz="6000" dirty="0">
              <a:highlight>
                <a:srgbClr val="FFFF00"/>
              </a:highlight>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pic>
        <p:nvPicPr>
          <p:cNvPr id="19" name="Picture 18">
            <a:extLst>
              <a:ext uri="{FF2B5EF4-FFF2-40B4-BE49-F238E27FC236}">
                <a16:creationId xmlns:a16="http://schemas.microsoft.com/office/drawing/2014/main" id="{9C7EC214-4A52-45EE-927F-AC37258B0D94}"/>
              </a:ext>
            </a:extLst>
          </p:cNvPr>
          <p:cNvPicPr>
            <a:picLocks noChangeAspect="1"/>
          </p:cNvPicPr>
          <p:nvPr/>
        </p:nvPicPr>
        <p:blipFill>
          <a:blip r:embed="rId4"/>
          <a:stretch>
            <a:fillRect/>
          </a:stretch>
        </p:blipFill>
        <p:spPr>
          <a:xfrm>
            <a:off x="4504623" y="2535847"/>
            <a:ext cx="3699901" cy="3212317"/>
          </a:xfrm>
          <a:prstGeom prst="rect">
            <a:avLst/>
          </a:prstGeom>
        </p:spPr>
      </p:pic>
      <p:pic>
        <p:nvPicPr>
          <p:cNvPr id="21" name="Picture 20">
            <a:extLst>
              <a:ext uri="{FF2B5EF4-FFF2-40B4-BE49-F238E27FC236}">
                <a16:creationId xmlns:a16="http://schemas.microsoft.com/office/drawing/2014/main" id="{C05A3C90-CB1E-4FFB-912A-8A8958BC2642}"/>
              </a:ext>
            </a:extLst>
          </p:cNvPr>
          <p:cNvPicPr>
            <a:picLocks noChangeAspect="1"/>
          </p:cNvPicPr>
          <p:nvPr/>
        </p:nvPicPr>
        <p:blipFill>
          <a:blip r:embed="rId5"/>
          <a:stretch>
            <a:fillRect/>
          </a:stretch>
        </p:blipFill>
        <p:spPr>
          <a:xfrm>
            <a:off x="8375911" y="2535847"/>
            <a:ext cx="3654601" cy="3225077"/>
          </a:xfrm>
          <a:prstGeom prst="rect">
            <a:avLst/>
          </a:prstGeom>
        </p:spPr>
      </p:pic>
      <p:sp>
        <p:nvSpPr>
          <p:cNvPr id="23" name="Subtitle 17">
            <a:extLst>
              <a:ext uri="{FF2B5EF4-FFF2-40B4-BE49-F238E27FC236}">
                <a16:creationId xmlns:a16="http://schemas.microsoft.com/office/drawing/2014/main" id="{2C424629-84B3-431A-99BF-100406F45CFD}"/>
              </a:ext>
            </a:extLst>
          </p:cNvPr>
          <p:cNvSpPr txBox="1">
            <a:spLocks/>
          </p:cNvSpPr>
          <p:nvPr/>
        </p:nvSpPr>
        <p:spPr>
          <a:xfrm>
            <a:off x="8233400" y="5388289"/>
            <a:ext cx="1481649" cy="5771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r>
              <a:rPr lang="en-US" sz="1400" kern="0" dirty="0">
                <a:solidFill>
                  <a:schemeClr val="bg2"/>
                </a:solidFill>
              </a:rPr>
              <a:t>N=2175</a:t>
            </a:r>
            <a:endParaRPr lang="en-MY" sz="1400" kern="0" dirty="0">
              <a:solidFill>
                <a:schemeClr val="bg2"/>
              </a:solidFill>
            </a:endParaRPr>
          </a:p>
        </p:txBody>
      </p:sp>
      <p:pic>
        <p:nvPicPr>
          <p:cNvPr id="22" name="Picture 21">
            <a:extLst>
              <a:ext uri="{FF2B5EF4-FFF2-40B4-BE49-F238E27FC236}">
                <a16:creationId xmlns:a16="http://schemas.microsoft.com/office/drawing/2014/main" id="{6FDB5CB0-EE79-484B-9770-F995411378EA}"/>
              </a:ext>
            </a:extLst>
          </p:cNvPr>
          <p:cNvPicPr>
            <a:picLocks noChangeAspect="1"/>
          </p:cNvPicPr>
          <p:nvPr/>
        </p:nvPicPr>
        <p:blipFill>
          <a:blip r:embed="rId6"/>
          <a:stretch>
            <a:fillRect/>
          </a:stretch>
        </p:blipFill>
        <p:spPr>
          <a:xfrm>
            <a:off x="161487" y="2535847"/>
            <a:ext cx="4171748" cy="3212317"/>
          </a:xfrm>
          <a:prstGeom prst="rect">
            <a:avLst/>
          </a:prstGeom>
        </p:spPr>
      </p:pic>
      <p:sp>
        <p:nvSpPr>
          <p:cNvPr id="25" name="Subtitle 17">
            <a:extLst>
              <a:ext uri="{FF2B5EF4-FFF2-40B4-BE49-F238E27FC236}">
                <a16:creationId xmlns:a16="http://schemas.microsoft.com/office/drawing/2014/main" id="{D18C90B9-38DD-4CE6-960E-BCBEC6990EB2}"/>
              </a:ext>
            </a:extLst>
          </p:cNvPr>
          <p:cNvSpPr txBox="1">
            <a:spLocks/>
          </p:cNvSpPr>
          <p:nvPr/>
        </p:nvSpPr>
        <p:spPr>
          <a:xfrm>
            <a:off x="0" y="5373851"/>
            <a:ext cx="1076455" cy="3743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r>
              <a:rPr lang="en-US" sz="1400" kern="0" dirty="0">
                <a:solidFill>
                  <a:schemeClr val="bg2"/>
                </a:solidFill>
              </a:rPr>
              <a:t>N=2118</a:t>
            </a:r>
            <a:endParaRPr lang="en-MY" sz="1400" kern="0" dirty="0">
              <a:solidFill>
                <a:schemeClr val="bg2"/>
              </a:solidFill>
            </a:endParaRPr>
          </a:p>
        </p:txBody>
      </p:sp>
      <p:sp>
        <p:nvSpPr>
          <p:cNvPr id="18" name="Subtitle 17">
            <a:extLst>
              <a:ext uri="{FF2B5EF4-FFF2-40B4-BE49-F238E27FC236}">
                <a16:creationId xmlns:a16="http://schemas.microsoft.com/office/drawing/2014/main" id="{79FB59EE-33F7-4967-819D-DA8C201B7A07}"/>
              </a:ext>
            </a:extLst>
          </p:cNvPr>
          <p:cNvSpPr>
            <a:spLocks noGrp="1"/>
          </p:cNvSpPr>
          <p:nvPr>
            <p:ph type="subTitle" idx="1"/>
          </p:nvPr>
        </p:nvSpPr>
        <p:spPr>
          <a:xfrm>
            <a:off x="4362111" y="5378915"/>
            <a:ext cx="1481649" cy="577158"/>
          </a:xfrm>
        </p:spPr>
        <p:txBody>
          <a:bodyPr/>
          <a:lstStyle/>
          <a:p>
            <a:r>
              <a:rPr lang="en-US" sz="1400" dirty="0">
                <a:solidFill>
                  <a:schemeClr val="bg2"/>
                </a:solidFill>
              </a:rPr>
              <a:t>N=2071</a:t>
            </a:r>
            <a:endParaRPr lang="en-MY" sz="1400" dirty="0">
              <a:solidFill>
                <a:schemeClr val="bg2"/>
              </a:solidFill>
            </a:endParaRPr>
          </a:p>
        </p:txBody>
      </p:sp>
    </p:spTree>
    <p:extLst>
      <p:ext uri="{BB962C8B-B14F-4D97-AF65-F5344CB8AC3E}">
        <p14:creationId xmlns:p14="http://schemas.microsoft.com/office/powerpoint/2010/main" val="323594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481903" y="-19073"/>
            <a:ext cx="9055127" cy="982133"/>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Results (Reaction)</a:t>
            </a:r>
            <a:endParaRPr sz="6000" dirty="0">
              <a:highlight>
                <a:srgbClr val="FFFF00"/>
              </a:highlight>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
        <p:nvSpPr>
          <p:cNvPr id="3" name="Subtitle 2">
            <a:extLst>
              <a:ext uri="{FF2B5EF4-FFF2-40B4-BE49-F238E27FC236}">
                <a16:creationId xmlns:a16="http://schemas.microsoft.com/office/drawing/2014/main" id="{F2D58732-E5C8-4C04-91A9-C1C08F15F05E}"/>
              </a:ext>
            </a:extLst>
          </p:cNvPr>
          <p:cNvSpPr>
            <a:spLocks noGrp="1"/>
          </p:cNvSpPr>
          <p:nvPr>
            <p:ph type="subTitle" idx="1"/>
          </p:nvPr>
        </p:nvSpPr>
        <p:spPr>
          <a:xfrm>
            <a:off x="1103029" y="1234357"/>
            <a:ext cx="2978326" cy="690679"/>
          </a:xfrm>
          <a:solidFill>
            <a:srgbClr val="E9EDEE"/>
          </a:solidFill>
        </p:spPr>
        <p:txBody>
          <a:bodyPr/>
          <a:lstStyle/>
          <a:p>
            <a:pPr marL="57150" indent="4763" algn="ctr"/>
            <a:r>
              <a:rPr lang="en-US" sz="1600" b="1" dirty="0">
                <a:solidFill>
                  <a:schemeClr val="bg2"/>
                </a:solidFill>
              </a:rPr>
              <a:t>What was your main reason for using this resource?</a:t>
            </a:r>
            <a:endParaRPr lang="en-MY" sz="1600" b="1" dirty="0">
              <a:solidFill>
                <a:schemeClr val="bg2"/>
              </a:solidFill>
            </a:endParaRPr>
          </a:p>
        </p:txBody>
      </p:sp>
      <p:pic>
        <p:nvPicPr>
          <p:cNvPr id="13" name="Picture 12">
            <a:extLst>
              <a:ext uri="{FF2B5EF4-FFF2-40B4-BE49-F238E27FC236}">
                <a16:creationId xmlns:a16="http://schemas.microsoft.com/office/drawing/2014/main" id="{64AA48B8-9A0C-4271-BE0F-90C2D96C1C57}"/>
              </a:ext>
            </a:extLst>
          </p:cNvPr>
          <p:cNvPicPr>
            <a:picLocks noChangeAspect="1"/>
          </p:cNvPicPr>
          <p:nvPr/>
        </p:nvPicPr>
        <p:blipFill>
          <a:blip r:embed="rId4"/>
          <a:stretch>
            <a:fillRect/>
          </a:stretch>
        </p:blipFill>
        <p:spPr>
          <a:xfrm>
            <a:off x="1234141" y="1948147"/>
            <a:ext cx="2716102" cy="1487213"/>
          </a:xfrm>
          <a:prstGeom prst="rect">
            <a:avLst/>
          </a:prstGeom>
        </p:spPr>
      </p:pic>
      <p:pic>
        <p:nvPicPr>
          <p:cNvPr id="14" name="Picture 13">
            <a:extLst>
              <a:ext uri="{FF2B5EF4-FFF2-40B4-BE49-F238E27FC236}">
                <a16:creationId xmlns:a16="http://schemas.microsoft.com/office/drawing/2014/main" id="{FEA82FC5-13EB-4249-AD3D-13FEDE6D8869}"/>
              </a:ext>
            </a:extLst>
          </p:cNvPr>
          <p:cNvPicPr>
            <a:picLocks noChangeAspect="1"/>
          </p:cNvPicPr>
          <p:nvPr/>
        </p:nvPicPr>
        <p:blipFill>
          <a:blip r:embed="rId5"/>
          <a:stretch>
            <a:fillRect/>
          </a:stretch>
        </p:blipFill>
        <p:spPr>
          <a:xfrm>
            <a:off x="4755923" y="1905382"/>
            <a:ext cx="2718463" cy="1517196"/>
          </a:xfrm>
          <a:prstGeom prst="rect">
            <a:avLst/>
          </a:prstGeom>
        </p:spPr>
      </p:pic>
      <p:pic>
        <p:nvPicPr>
          <p:cNvPr id="15" name="Picture 14">
            <a:extLst>
              <a:ext uri="{FF2B5EF4-FFF2-40B4-BE49-F238E27FC236}">
                <a16:creationId xmlns:a16="http://schemas.microsoft.com/office/drawing/2014/main" id="{C9A1BF93-47A4-4E75-8A82-1EE3ABB140D0}"/>
              </a:ext>
            </a:extLst>
          </p:cNvPr>
          <p:cNvPicPr>
            <a:picLocks noChangeAspect="1"/>
          </p:cNvPicPr>
          <p:nvPr/>
        </p:nvPicPr>
        <p:blipFill>
          <a:blip r:embed="rId6"/>
          <a:stretch>
            <a:fillRect/>
          </a:stretch>
        </p:blipFill>
        <p:spPr>
          <a:xfrm>
            <a:off x="8288233" y="1878905"/>
            <a:ext cx="2854769" cy="1552869"/>
          </a:xfrm>
          <a:prstGeom prst="rect">
            <a:avLst/>
          </a:prstGeom>
        </p:spPr>
      </p:pic>
      <p:pic>
        <p:nvPicPr>
          <p:cNvPr id="16" name="Picture 15" descr="A picture containing text, accessory, screenshot&#10;&#10;Description automatically generated">
            <a:extLst>
              <a:ext uri="{FF2B5EF4-FFF2-40B4-BE49-F238E27FC236}">
                <a16:creationId xmlns:a16="http://schemas.microsoft.com/office/drawing/2014/main" id="{BDD19C8D-763E-41C5-91CD-F4D072D683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23259" y="3499150"/>
            <a:ext cx="2716102" cy="1584839"/>
          </a:xfrm>
          <a:prstGeom prst="rect">
            <a:avLst/>
          </a:prstGeom>
        </p:spPr>
      </p:pic>
      <p:pic>
        <p:nvPicPr>
          <p:cNvPr id="17" name="Picture 16" descr="A picture containing text, accessory, Band Aid, screenshot&#10;&#10;Description automatically generated">
            <a:extLst>
              <a:ext uri="{FF2B5EF4-FFF2-40B4-BE49-F238E27FC236}">
                <a16:creationId xmlns:a16="http://schemas.microsoft.com/office/drawing/2014/main" id="{A316BC65-7AEF-4BE1-8A97-C477B1253FD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55923" y="3473863"/>
            <a:ext cx="2735663" cy="1587576"/>
          </a:xfrm>
          <a:prstGeom prst="rect">
            <a:avLst/>
          </a:prstGeom>
        </p:spPr>
      </p:pic>
      <p:pic>
        <p:nvPicPr>
          <p:cNvPr id="20" name="Picture 19" descr="A picture containing text, accessory, screenshot&#10;&#10;Description automatically generated">
            <a:extLst>
              <a:ext uri="{FF2B5EF4-FFF2-40B4-BE49-F238E27FC236}">
                <a16:creationId xmlns:a16="http://schemas.microsoft.com/office/drawing/2014/main" id="{07791453-6F17-427D-B3C7-901B7A0C23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88234" y="3463220"/>
            <a:ext cx="2854770" cy="1656697"/>
          </a:xfrm>
          <a:prstGeom prst="rect">
            <a:avLst/>
          </a:prstGeom>
        </p:spPr>
      </p:pic>
      <p:pic>
        <p:nvPicPr>
          <p:cNvPr id="24" name="Picture 23">
            <a:extLst>
              <a:ext uri="{FF2B5EF4-FFF2-40B4-BE49-F238E27FC236}">
                <a16:creationId xmlns:a16="http://schemas.microsoft.com/office/drawing/2014/main" id="{1AE3943C-8434-43AE-8A43-AE832CF785AA}"/>
              </a:ext>
            </a:extLst>
          </p:cNvPr>
          <p:cNvPicPr>
            <a:picLocks noChangeAspect="1"/>
          </p:cNvPicPr>
          <p:nvPr/>
        </p:nvPicPr>
        <p:blipFill>
          <a:blip r:embed="rId10"/>
          <a:stretch>
            <a:fillRect/>
          </a:stretch>
        </p:blipFill>
        <p:spPr>
          <a:xfrm>
            <a:off x="1223259" y="5149568"/>
            <a:ext cx="2716102" cy="1641057"/>
          </a:xfrm>
          <a:prstGeom prst="rect">
            <a:avLst/>
          </a:prstGeom>
        </p:spPr>
      </p:pic>
      <p:pic>
        <p:nvPicPr>
          <p:cNvPr id="27" name="Picture 26">
            <a:extLst>
              <a:ext uri="{FF2B5EF4-FFF2-40B4-BE49-F238E27FC236}">
                <a16:creationId xmlns:a16="http://schemas.microsoft.com/office/drawing/2014/main" id="{F23B4928-9454-4BAC-A74F-8A47D86D48DF}"/>
              </a:ext>
            </a:extLst>
          </p:cNvPr>
          <p:cNvPicPr>
            <a:picLocks noChangeAspect="1"/>
          </p:cNvPicPr>
          <p:nvPr/>
        </p:nvPicPr>
        <p:blipFill>
          <a:blip r:embed="rId11"/>
          <a:stretch>
            <a:fillRect/>
          </a:stretch>
        </p:blipFill>
        <p:spPr>
          <a:xfrm>
            <a:off x="4755923" y="5132834"/>
            <a:ext cx="2764866" cy="1641058"/>
          </a:xfrm>
          <a:prstGeom prst="rect">
            <a:avLst/>
          </a:prstGeom>
        </p:spPr>
      </p:pic>
      <p:pic>
        <p:nvPicPr>
          <p:cNvPr id="28" name="Picture 27">
            <a:extLst>
              <a:ext uri="{FF2B5EF4-FFF2-40B4-BE49-F238E27FC236}">
                <a16:creationId xmlns:a16="http://schemas.microsoft.com/office/drawing/2014/main" id="{92BEC89B-1F90-441D-9F70-FFEB0BC248FE}"/>
              </a:ext>
            </a:extLst>
          </p:cNvPr>
          <p:cNvPicPr>
            <a:picLocks noChangeAspect="1"/>
          </p:cNvPicPr>
          <p:nvPr/>
        </p:nvPicPr>
        <p:blipFill>
          <a:blip r:embed="rId12"/>
          <a:stretch>
            <a:fillRect/>
          </a:stretch>
        </p:blipFill>
        <p:spPr>
          <a:xfrm>
            <a:off x="8288234" y="5175962"/>
            <a:ext cx="2854770" cy="1602883"/>
          </a:xfrm>
          <a:prstGeom prst="rect">
            <a:avLst/>
          </a:prstGeom>
        </p:spPr>
      </p:pic>
      <p:pic>
        <p:nvPicPr>
          <p:cNvPr id="5" name="Picture 4">
            <a:extLst>
              <a:ext uri="{FF2B5EF4-FFF2-40B4-BE49-F238E27FC236}">
                <a16:creationId xmlns:a16="http://schemas.microsoft.com/office/drawing/2014/main" id="{0EBC18B1-E7B6-4BC2-ADD1-82C8290D48A3}"/>
              </a:ext>
            </a:extLst>
          </p:cNvPr>
          <p:cNvPicPr>
            <a:picLocks noChangeAspect="1"/>
          </p:cNvPicPr>
          <p:nvPr/>
        </p:nvPicPr>
        <p:blipFill>
          <a:blip r:embed="rId13"/>
          <a:stretch>
            <a:fillRect/>
          </a:stretch>
        </p:blipFill>
        <p:spPr>
          <a:xfrm>
            <a:off x="1020376" y="891529"/>
            <a:ext cx="1238250" cy="314325"/>
          </a:xfrm>
          <a:prstGeom prst="rect">
            <a:avLst/>
          </a:prstGeom>
        </p:spPr>
      </p:pic>
      <p:sp>
        <p:nvSpPr>
          <p:cNvPr id="29" name="Subtitle 2">
            <a:extLst>
              <a:ext uri="{FF2B5EF4-FFF2-40B4-BE49-F238E27FC236}">
                <a16:creationId xmlns:a16="http://schemas.microsoft.com/office/drawing/2014/main" id="{7E00E29C-9D49-4EE9-9C7B-F6423CBF9499}"/>
              </a:ext>
            </a:extLst>
          </p:cNvPr>
          <p:cNvSpPr txBox="1">
            <a:spLocks/>
          </p:cNvSpPr>
          <p:nvPr/>
        </p:nvSpPr>
        <p:spPr>
          <a:xfrm>
            <a:off x="4625991" y="1214727"/>
            <a:ext cx="2978326" cy="690679"/>
          </a:xfrm>
          <a:prstGeom prst="rect">
            <a:avLst/>
          </a:prstGeom>
          <a:solidFill>
            <a:srgbClr val="E9EDEE"/>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57150" indent="4763" algn="ctr"/>
            <a:r>
              <a:rPr lang="en-US" sz="1600" b="1" kern="0" dirty="0">
                <a:solidFill>
                  <a:schemeClr val="bg2"/>
                </a:solidFill>
              </a:rPr>
              <a:t>What did you most like about this resource?</a:t>
            </a:r>
            <a:endParaRPr lang="en-MY" sz="1600" b="1" kern="0" dirty="0">
              <a:solidFill>
                <a:schemeClr val="bg2"/>
              </a:solidFill>
            </a:endParaRPr>
          </a:p>
        </p:txBody>
      </p:sp>
      <p:sp>
        <p:nvSpPr>
          <p:cNvPr id="30" name="Subtitle 2">
            <a:extLst>
              <a:ext uri="{FF2B5EF4-FFF2-40B4-BE49-F238E27FC236}">
                <a16:creationId xmlns:a16="http://schemas.microsoft.com/office/drawing/2014/main" id="{9C3688BA-92B7-46AD-9870-811557E15FA9}"/>
              </a:ext>
            </a:extLst>
          </p:cNvPr>
          <p:cNvSpPr txBox="1">
            <a:spLocks/>
          </p:cNvSpPr>
          <p:nvPr/>
        </p:nvSpPr>
        <p:spPr>
          <a:xfrm>
            <a:off x="8206739" y="1214567"/>
            <a:ext cx="2978326" cy="690679"/>
          </a:xfrm>
          <a:prstGeom prst="rect">
            <a:avLst/>
          </a:prstGeom>
          <a:solidFill>
            <a:srgbClr val="E9EDEE"/>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57150" indent="4763" algn="ctr"/>
            <a:r>
              <a:rPr lang="en-US" sz="1600" b="1" kern="0" dirty="0">
                <a:solidFill>
                  <a:schemeClr val="bg2"/>
                </a:solidFill>
              </a:rPr>
              <a:t>What did you least like about this resource?</a:t>
            </a:r>
            <a:endParaRPr lang="en-MY" sz="1600" b="1" kern="0" dirty="0">
              <a:solidFill>
                <a:schemeClr val="bg2"/>
              </a:solidFill>
            </a:endParaRPr>
          </a:p>
        </p:txBody>
      </p:sp>
    </p:spTree>
    <p:extLst>
      <p:ext uri="{BB962C8B-B14F-4D97-AF65-F5344CB8AC3E}">
        <p14:creationId xmlns:p14="http://schemas.microsoft.com/office/powerpoint/2010/main" val="3888002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2" y="491066"/>
            <a:ext cx="9055127"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Results (Learning)</a:t>
            </a:r>
            <a:endParaRPr sz="6000" dirty="0">
              <a:highlight>
                <a:srgbClr val="FFFF00"/>
              </a:highlight>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
        <p:nvSpPr>
          <p:cNvPr id="3" name="Subtitle 2">
            <a:extLst>
              <a:ext uri="{FF2B5EF4-FFF2-40B4-BE49-F238E27FC236}">
                <a16:creationId xmlns:a16="http://schemas.microsoft.com/office/drawing/2014/main" id="{C15EB949-1966-407B-AABF-C7E5DFA1E2DF}"/>
              </a:ext>
            </a:extLst>
          </p:cNvPr>
          <p:cNvSpPr>
            <a:spLocks noGrp="1"/>
          </p:cNvSpPr>
          <p:nvPr>
            <p:ph type="subTitle" idx="1"/>
          </p:nvPr>
        </p:nvSpPr>
        <p:spPr>
          <a:xfrm>
            <a:off x="8874036" y="4560423"/>
            <a:ext cx="3227939" cy="1767508"/>
          </a:xfrm>
        </p:spPr>
        <p:txBody>
          <a:bodyPr/>
          <a:lstStyle/>
          <a:p>
            <a:pPr marL="0" indent="4763" algn="ctr"/>
            <a:r>
              <a:rPr lang="en-US" sz="1800" dirty="0">
                <a:solidFill>
                  <a:schemeClr val="bg2"/>
                </a:solidFill>
              </a:rPr>
              <a:t>Mean knowledge score increased from pre (6.74) to post-immediate (8.62) and decreased slightly at post-6-weeks (8.05)</a:t>
            </a:r>
            <a:endParaRPr lang="en-US" sz="1200" dirty="0">
              <a:solidFill>
                <a:schemeClr val="bg2"/>
              </a:solidFill>
            </a:endParaRPr>
          </a:p>
        </p:txBody>
      </p:sp>
      <p:pic>
        <p:nvPicPr>
          <p:cNvPr id="15" name="Picture 14">
            <a:extLst>
              <a:ext uri="{FF2B5EF4-FFF2-40B4-BE49-F238E27FC236}">
                <a16:creationId xmlns:a16="http://schemas.microsoft.com/office/drawing/2014/main" id="{8A66E786-5487-4425-97E3-73840845660D}"/>
              </a:ext>
            </a:extLst>
          </p:cNvPr>
          <p:cNvPicPr>
            <a:picLocks noChangeAspect="1"/>
          </p:cNvPicPr>
          <p:nvPr/>
        </p:nvPicPr>
        <p:blipFill>
          <a:blip r:embed="rId4"/>
          <a:stretch>
            <a:fillRect/>
          </a:stretch>
        </p:blipFill>
        <p:spPr>
          <a:xfrm>
            <a:off x="278153" y="1962188"/>
            <a:ext cx="8552474" cy="3988446"/>
          </a:xfrm>
          <a:prstGeom prst="rect">
            <a:avLst/>
          </a:prstGeom>
        </p:spPr>
      </p:pic>
      <p:pic>
        <p:nvPicPr>
          <p:cNvPr id="16" name="Picture 15">
            <a:extLst>
              <a:ext uri="{FF2B5EF4-FFF2-40B4-BE49-F238E27FC236}">
                <a16:creationId xmlns:a16="http://schemas.microsoft.com/office/drawing/2014/main" id="{9576CABA-530B-4A78-8A6D-D6F7DC8FB680}"/>
              </a:ext>
            </a:extLst>
          </p:cNvPr>
          <p:cNvPicPr>
            <a:picLocks noChangeAspect="1"/>
          </p:cNvPicPr>
          <p:nvPr/>
        </p:nvPicPr>
        <p:blipFill>
          <a:blip r:embed="rId5"/>
          <a:stretch>
            <a:fillRect/>
          </a:stretch>
        </p:blipFill>
        <p:spPr>
          <a:xfrm>
            <a:off x="9294018" y="1952535"/>
            <a:ext cx="2376696" cy="25625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969B88EA-58C8-4DA3-ADE4-6A436433C911}"/>
              </a:ext>
            </a:extLst>
          </p:cNvPr>
          <p:cNvPicPr>
            <a:picLocks noChangeAspect="1"/>
          </p:cNvPicPr>
          <p:nvPr/>
        </p:nvPicPr>
        <p:blipFill rotWithShape="1">
          <a:blip r:embed="rId6"/>
          <a:srcRect l="17928" t="-17694" r="76742" b="18779"/>
          <a:stretch/>
        </p:blipFill>
        <p:spPr>
          <a:xfrm>
            <a:off x="5340070" y="5544467"/>
            <a:ext cx="139699" cy="281657"/>
          </a:xfrm>
          <a:prstGeom prst="rect">
            <a:avLst/>
          </a:prstGeom>
        </p:spPr>
      </p:pic>
      <p:pic>
        <p:nvPicPr>
          <p:cNvPr id="20" name="Picture 19">
            <a:extLst>
              <a:ext uri="{FF2B5EF4-FFF2-40B4-BE49-F238E27FC236}">
                <a16:creationId xmlns:a16="http://schemas.microsoft.com/office/drawing/2014/main" id="{42B990B7-9DE7-4734-8055-755698522F6E}"/>
              </a:ext>
            </a:extLst>
          </p:cNvPr>
          <p:cNvPicPr>
            <a:picLocks noChangeAspect="1"/>
          </p:cNvPicPr>
          <p:nvPr/>
        </p:nvPicPr>
        <p:blipFill rotWithShape="1">
          <a:blip r:embed="rId6"/>
          <a:srcRect l="5754" t="27977" r="81647" b="20731"/>
          <a:stretch/>
        </p:blipFill>
        <p:spPr>
          <a:xfrm>
            <a:off x="3848100" y="5664201"/>
            <a:ext cx="330200" cy="146050"/>
          </a:xfrm>
          <a:prstGeom prst="rect">
            <a:avLst/>
          </a:prstGeom>
        </p:spPr>
      </p:pic>
      <p:pic>
        <p:nvPicPr>
          <p:cNvPr id="21" name="Picture 20">
            <a:extLst>
              <a:ext uri="{FF2B5EF4-FFF2-40B4-BE49-F238E27FC236}">
                <a16:creationId xmlns:a16="http://schemas.microsoft.com/office/drawing/2014/main" id="{2923E4FD-7C32-4501-9DC3-17DC923D655C}"/>
              </a:ext>
            </a:extLst>
          </p:cNvPr>
          <p:cNvPicPr>
            <a:picLocks noChangeAspect="1"/>
          </p:cNvPicPr>
          <p:nvPr/>
        </p:nvPicPr>
        <p:blipFill rotWithShape="1">
          <a:blip r:embed="rId6"/>
          <a:srcRect l="22713" r="41672"/>
          <a:stretch/>
        </p:blipFill>
        <p:spPr>
          <a:xfrm>
            <a:off x="4414837" y="5594852"/>
            <a:ext cx="933450" cy="284747"/>
          </a:xfrm>
          <a:prstGeom prst="rect">
            <a:avLst/>
          </a:prstGeom>
        </p:spPr>
      </p:pic>
      <p:pic>
        <p:nvPicPr>
          <p:cNvPr id="22" name="Picture 21">
            <a:extLst>
              <a:ext uri="{FF2B5EF4-FFF2-40B4-BE49-F238E27FC236}">
                <a16:creationId xmlns:a16="http://schemas.microsoft.com/office/drawing/2014/main" id="{CD8DD8DC-02E1-4957-90B6-506971345445}"/>
              </a:ext>
            </a:extLst>
          </p:cNvPr>
          <p:cNvPicPr>
            <a:picLocks noChangeAspect="1"/>
          </p:cNvPicPr>
          <p:nvPr/>
        </p:nvPicPr>
        <p:blipFill rotWithShape="1">
          <a:blip r:embed="rId6"/>
          <a:srcRect l="66276" t="-896"/>
          <a:stretch/>
        </p:blipFill>
        <p:spPr>
          <a:xfrm>
            <a:off x="5471780" y="5594852"/>
            <a:ext cx="883897" cy="287299"/>
          </a:xfrm>
          <a:prstGeom prst="rect">
            <a:avLst/>
          </a:prstGeom>
        </p:spPr>
      </p:pic>
      <p:sp>
        <p:nvSpPr>
          <p:cNvPr id="19" name="Rectangle 18">
            <a:extLst>
              <a:ext uri="{FF2B5EF4-FFF2-40B4-BE49-F238E27FC236}">
                <a16:creationId xmlns:a16="http://schemas.microsoft.com/office/drawing/2014/main" id="{A324D887-BE92-47ED-A150-95145A6B73B4}"/>
              </a:ext>
            </a:extLst>
          </p:cNvPr>
          <p:cNvSpPr/>
          <p:nvPr/>
        </p:nvSpPr>
        <p:spPr>
          <a:xfrm>
            <a:off x="4083050" y="5594852"/>
            <a:ext cx="202868" cy="231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30" name="Group 29">
            <a:extLst>
              <a:ext uri="{FF2B5EF4-FFF2-40B4-BE49-F238E27FC236}">
                <a16:creationId xmlns:a16="http://schemas.microsoft.com/office/drawing/2014/main" id="{FE008E89-3175-4EC6-9275-462829C8F495}"/>
              </a:ext>
            </a:extLst>
          </p:cNvPr>
          <p:cNvGrpSpPr/>
          <p:nvPr/>
        </p:nvGrpSpPr>
        <p:grpSpPr>
          <a:xfrm>
            <a:off x="2040212" y="2434428"/>
            <a:ext cx="4625264" cy="1233073"/>
            <a:chOff x="2040212" y="2434428"/>
            <a:chExt cx="4625264" cy="1233073"/>
          </a:xfrm>
        </p:grpSpPr>
        <p:sp>
          <p:nvSpPr>
            <p:cNvPr id="28" name="TextBox 27">
              <a:extLst>
                <a:ext uri="{FF2B5EF4-FFF2-40B4-BE49-F238E27FC236}">
                  <a16:creationId xmlns:a16="http://schemas.microsoft.com/office/drawing/2014/main" id="{C8268528-BEF7-4BA2-8786-60939EB48E49}"/>
                </a:ext>
              </a:extLst>
            </p:cNvPr>
            <p:cNvSpPr txBox="1"/>
            <p:nvPr/>
          </p:nvSpPr>
          <p:spPr>
            <a:xfrm>
              <a:off x="2840401" y="2442895"/>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31" name="TextBox 30">
              <a:extLst>
                <a:ext uri="{FF2B5EF4-FFF2-40B4-BE49-F238E27FC236}">
                  <a16:creationId xmlns:a16="http://schemas.microsoft.com/office/drawing/2014/main" id="{1DDD6239-0BC6-4C35-A625-A5CE5B1E7BC0}"/>
                </a:ext>
              </a:extLst>
            </p:cNvPr>
            <p:cNvSpPr txBox="1"/>
            <p:nvPr/>
          </p:nvSpPr>
          <p:spPr>
            <a:xfrm>
              <a:off x="2438929" y="2947188"/>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32" name="TextBox 31">
              <a:extLst>
                <a:ext uri="{FF2B5EF4-FFF2-40B4-BE49-F238E27FC236}">
                  <a16:creationId xmlns:a16="http://schemas.microsoft.com/office/drawing/2014/main" id="{72E72FDF-4CD6-4F73-8799-CAB019E05654}"/>
                </a:ext>
              </a:extLst>
            </p:cNvPr>
            <p:cNvSpPr txBox="1"/>
            <p:nvPr/>
          </p:nvSpPr>
          <p:spPr>
            <a:xfrm>
              <a:off x="2040212" y="2434428"/>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33" name="TextBox 32">
              <a:extLst>
                <a:ext uri="{FF2B5EF4-FFF2-40B4-BE49-F238E27FC236}">
                  <a16:creationId xmlns:a16="http://schemas.microsoft.com/office/drawing/2014/main" id="{E125B0C5-1F92-4FBB-AD3D-91F642537F61}"/>
                </a:ext>
              </a:extLst>
            </p:cNvPr>
            <p:cNvSpPr txBox="1"/>
            <p:nvPr/>
          </p:nvSpPr>
          <p:spPr>
            <a:xfrm>
              <a:off x="4835550" y="2561370"/>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34" name="TextBox 33">
              <a:extLst>
                <a:ext uri="{FF2B5EF4-FFF2-40B4-BE49-F238E27FC236}">
                  <a16:creationId xmlns:a16="http://schemas.microsoft.com/office/drawing/2014/main" id="{503E9048-67DB-435F-AE30-1ADA02E42D26}"/>
                </a:ext>
              </a:extLst>
            </p:cNvPr>
            <p:cNvSpPr txBox="1"/>
            <p:nvPr/>
          </p:nvSpPr>
          <p:spPr>
            <a:xfrm>
              <a:off x="6036731" y="3208425"/>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35" name="TextBox 34">
              <a:extLst>
                <a:ext uri="{FF2B5EF4-FFF2-40B4-BE49-F238E27FC236}">
                  <a16:creationId xmlns:a16="http://schemas.microsoft.com/office/drawing/2014/main" id="{66086151-B99A-4528-9041-993993073550}"/>
                </a:ext>
              </a:extLst>
            </p:cNvPr>
            <p:cNvSpPr txBox="1"/>
            <p:nvPr/>
          </p:nvSpPr>
          <p:spPr>
            <a:xfrm>
              <a:off x="6428939" y="2675782"/>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36" name="TextBox 35">
              <a:extLst>
                <a:ext uri="{FF2B5EF4-FFF2-40B4-BE49-F238E27FC236}">
                  <a16:creationId xmlns:a16="http://schemas.microsoft.com/office/drawing/2014/main" id="{98611EE7-AF62-45CA-9B8D-F9BF960516D5}"/>
                </a:ext>
              </a:extLst>
            </p:cNvPr>
            <p:cNvSpPr txBox="1"/>
            <p:nvPr/>
          </p:nvSpPr>
          <p:spPr>
            <a:xfrm>
              <a:off x="5238510" y="2442895"/>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37" name="TextBox 36">
              <a:extLst>
                <a:ext uri="{FF2B5EF4-FFF2-40B4-BE49-F238E27FC236}">
                  <a16:creationId xmlns:a16="http://schemas.microsoft.com/office/drawing/2014/main" id="{DC050593-BF57-45AA-BEFC-D746E7EA32AF}"/>
                </a:ext>
              </a:extLst>
            </p:cNvPr>
            <p:cNvSpPr txBox="1"/>
            <p:nvPr/>
          </p:nvSpPr>
          <p:spPr>
            <a:xfrm>
              <a:off x="4436121" y="3328947"/>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grpSp>
      <p:sp>
        <p:nvSpPr>
          <p:cNvPr id="39" name="TextBox 38">
            <a:extLst>
              <a:ext uri="{FF2B5EF4-FFF2-40B4-BE49-F238E27FC236}">
                <a16:creationId xmlns:a16="http://schemas.microsoft.com/office/drawing/2014/main" id="{88C52969-0425-4C4A-B1F6-00935844E620}"/>
              </a:ext>
            </a:extLst>
          </p:cNvPr>
          <p:cNvSpPr txBox="1"/>
          <p:nvPr/>
        </p:nvSpPr>
        <p:spPr>
          <a:xfrm>
            <a:off x="7442200" y="5636539"/>
            <a:ext cx="1310275" cy="261610"/>
          </a:xfrm>
          <a:prstGeom prst="rect">
            <a:avLst/>
          </a:prstGeom>
          <a:noFill/>
        </p:spPr>
        <p:txBody>
          <a:bodyPr wrap="square" rtlCol="0">
            <a:spAutoFit/>
          </a:bodyPr>
          <a:lstStyle/>
          <a:p>
            <a:r>
              <a:rPr lang="en-US" sz="1100" i="1" dirty="0">
                <a:solidFill>
                  <a:schemeClr val="bg2"/>
                </a:solidFill>
              </a:rPr>
              <a:t>*Sample size &lt;10</a:t>
            </a:r>
            <a:endParaRPr lang="en-MY" sz="1100" i="1" dirty="0">
              <a:solidFill>
                <a:schemeClr val="bg2"/>
              </a:solidFill>
            </a:endParaRPr>
          </a:p>
        </p:txBody>
      </p:sp>
      <p:sp>
        <p:nvSpPr>
          <p:cNvPr id="44" name="Subtitle 2">
            <a:extLst>
              <a:ext uri="{FF2B5EF4-FFF2-40B4-BE49-F238E27FC236}">
                <a16:creationId xmlns:a16="http://schemas.microsoft.com/office/drawing/2014/main" id="{12BB8BDA-CA53-44A8-A3DD-360ADB6DE719}"/>
              </a:ext>
            </a:extLst>
          </p:cNvPr>
          <p:cNvSpPr txBox="1">
            <a:spLocks/>
          </p:cNvSpPr>
          <p:nvPr/>
        </p:nvSpPr>
        <p:spPr>
          <a:xfrm>
            <a:off x="8930455" y="6141121"/>
            <a:ext cx="3227939" cy="5790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0" indent="4763" algn="ctr"/>
            <a:r>
              <a:rPr lang="en-US" sz="1600" kern="0" dirty="0">
                <a:solidFill>
                  <a:schemeClr val="bg2"/>
                </a:solidFill>
              </a:rPr>
              <a:t>Pre vs Post-immediate (P&lt;0.001)</a:t>
            </a:r>
          </a:p>
          <a:p>
            <a:pPr marL="0" indent="4763" algn="ctr"/>
            <a:r>
              <a:rPr lang="en-US" sz="1600" kern="0" dirty="0">
                <a:solidFill>
                  <a:schemeClr val="bg2"/>
                </a:solidFill>
              </a:rPr>
              <a:t>Pre vs Post-6-week (P&lt;0.001)</a:t>
            </a:r>
          </a:p>
          <a:p>
            <a:pPr marL="0" indent="4763" algn="ctr"/>
            <a:endParaRPr lang="en-US" sz="1600" kern="0" dirty="0">
              <a:solidFill>
                <a:schemeClr val="bg2"/>
              </a:solidFill>
            </a:endParaRPr>
          </a:p>
        </p:txBody>
      </p:sp>
    </p:spTree>
    <p:extLst>
      <p:ext uri="{BB962C8B-B14F-4D97-AF65-F5344CB8AC3E}">
        <p14:creationId xmlns:p14="http://schemas.microsoft.com/office/powerpoint/2010/main" val="3393118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2" y="491066"/>
            <a:ext cx="9055127"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Results (Learning)</a:t>
            </a:r>
            <a:endParaRPr sz="6000" dirty="0">
              <a:highlight>
                <a:srgbClr val="FFFF00"/>
              </a:highlight>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
        <p:nvSpPr>
          <p:cNvPr id="3" name="Subtitle 2">
            <a:extLst>
              <a:ext uri="{FF2B5EF4-FFF2-40B4-BE49-F238E27FC236}">
                <a16:creationId xmlns:a16="http://schemas.microsoft.com/office/drawing/2014/main" id="{C15EB949-1966-407B-AABF-C7E5DFA1E2DF}"/>
              </a:ext>
            </a:extLst>
          </p:cNvPr>
          <p:cNvSpPr>
            <a:spLocks noGrp="1"/>
          </p:cNvSpPr>
          <p:nvPr>
            <p:ph type="subTitle" idx="1"/>
          </p:nvPr>
        </p:nvSpPr>
        <p:spPr>
          <a:xfrm>
            <a:off x="9016759" y="4417845"/>
            <a:ext cx="3227939" cy="1767508"/>
          </a:xfrm>
        </p:spPr>
        <p:txBody>
          <a:bodyPr/>
          <a:lstStyle/>
          <a:p>
            <a:pPr marL="0" indent="4763" algn="ctr"/>
            <a:r>
              <a:rPr lang="en-US" sz="1800" dirty="0">
                <a:solidFill>
                  <a:schemeClr val="bg2"/>
                </a:solidFill>
              </a:rPr>
              <a:t>Mean confidence score increased from pre (2.70) to post-immediate (3.70) and decreased slightly at post-6-weeks (3.50)</a:t>
            </a:r>
            <a:endParaRPr lang="en-US" sz="1200" dirty="0">
              <a:solidFill>
                <a:schemeClr val="bg2"/>
              </a:solidFill>
            </a:endParaRPr>
          </a:p>
        </p:txBody>
      </p:sp>
      <p:pic>
        <p:nvPicPr>
          <p:cNvPr id="5" name="Picture 4">
            <a:extLst>
              <a:ext uri="{FF2B5EF4-FFF2-40B4-BE49-F238E27FC236}">
                <a16:creationId xmlns:a16="http://schemas.microsoft.com/office/drawing/2014/main" id="{B663E076-DACF-48E9-955D-812AD60A05CA}"/>
              </a:ext>
            </a:extLst>
          </p:cNvPr>
          <p:cNvPicPr>
            <a:picLocks noChangeAspect="1"/>
          </p:cNvPicPr>
          <p:nvPr/>
        </p:nvPicPr>
        <p:blipFill>
          <a:blip r:embed="rId4"/>
          <a:stretch>
            <a:fillRect/>
          </a:stretch>
        </p:blipFill>
        <p:spPr>
          <a:xfrm>
            <a:off x="331855" y="2037297"/>
            <a:ext cx="8684904" cy="3641165"/>
          </a:xfrm>
          <a:prstGeom prst="rect">
            <a:avLst/>
          </a:prstGeom>
        </p:spPr>
      </p:pic>
      <p:pic>
        <p:nvPicPr>
          <p:cNvPr id="13" name="Picture 12">
            <a:extLst>
              <a:ext uri="{FF2B5EF4-FFF2-40B4-BE49-F238E27FC236}">
                <a16:creationId xmlns:a16="http://schemas.microsoft.com/office/drawing/2014/main" id="{10F5ADDB-4402-4009-BB7E-4D62C3FFA3CD}"/>
              </a:ext>
            </a:extLst>
          </p:cNvPr>
          <p:cNvPicPr>
            <a:picLocks noChangeAspect="1"/>
          </p:cNvPicPr>
          <p:nvPr/>
        </p:nvPicPr>
        <p:blipFill>
          <a:blip r:embed="rId5"/>
          <a:stretch>
            <a:fillRect/>
          </a:stretch>
        </p:blipFill>
        <p:spPr>
          <a:xfrm>
            <a:off x="9510719" y="1893405"/>
            <a:ext cx="2240017" cy="24969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a:extLst>
              <a:ext uri="{FF2B5EF4-FFF2-40B4-BE49-F238E27FC236}">
                <a16:creationId xmlns:a16="http://schemas.microsoft.com/office/drawing/2014/main" id="{3CB6CD21-C851-47B8-AF88-9C746987E333}"/>
              </a:ext>
            </a:extLst>
          </p:cNvPr>
          <p:cNvSpPr txBox="1"/>
          <p:nvPr/>
        </p:nvSpPr>
        <p:spPr>
          <a:xfrm>
            <a:off x="2365043" y="3288958"/>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14" name="TextBox 13">
            <a:extLst>
              <a:ext uri="{FF2B5EF4-FFF2-40B4-BE49-F238E27FC236}">
                <a16:creationId xmlns:a16="http://schemas.microsoft.com/office/drawing/2014/main" id="{2FE9DBAF-AE1A-4525-8819-93CC936B75E4}"/>
              </a:ext>
            </a:extLst>
          </p:cNvPr>
          <p:cNvSpPr txBox="1"/>
          <p:nvPr/>
        </p:nvSpPr>
        <p:spPr>
          <a:xfrm>
            <a:off x="2842069" y="3288958"/>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15" name="TextBox 14">
            <a:extLst>
              <a:ext uri="{FF2B5EF4-FFF2-40B4-BE49-F238E27FC236}">
                <a16:creationId xmlns:a16="http://schemas.microsoft.com/office/drawing/2014/main" id="{6DC4BD72-4EB4-4671-9C17-D353C98EF340}"/>
              </a:ext>
            </a:extLst>
          </p:cNvPr>
          <p:cNvSpPr txBox="1"/>
          <p:nvPr/>
        </p:nvSpPr>
        <p:spPr>
          <a:xfrm>
            <a:off x="3310628" y="3200633"/>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16" name="TextBox 15">
            <a:extLst>
              <a:ext uri="{FF2B5EF4-FFF2-40B4-BE49-F238E27FC236}">
                <a16:creationId xmlns:a16="http://schemas.microsoft.com/office/drawing/2014/main" id="{0AB77526-6A7F-4F05-A758-3BF4A4D7B070}"/>
              </a:ext>
            </a:extLst>
          </p:cNvPr>
          <p:cNvSpPr txBox="1"/>
          <p:nvPr/>
        </p:nvSpPr>
        <p:spPr>
          <a:xfrm>
            <a:off x="4275827" y="2688820"/>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17" name="TextBox 16">
            <a:extLst>
              <a:ext uri="{FF2B5EF4-FFF2-40B4-BE49-F238E27FC236}">
                <a16:creationId xmlns:a16="http://schemas.microsoft.com/office/drawing/2014/main" id="{F4E7891C-DCB9-4E49-BF16-7BC83888F687}"/>
              </a:ext>
            </a:extLst>
          </p:cNvPr>
          <p:cNvSpPr txBox="1"/>
          <p:nvPr/>
        </p:nvSpPr>
        <p:spPr>
          <a:xfrm>
            <a:off x="5706495" y="2908778"/>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18" name="TextBox 17">
            <a:extLst>
              <a:ext uri="{FF2B5EF4-FFF2-40B4-BE49-F238E27FC236}">
                <a16:creationId xmlns:a16="http://schemas.microsoft.com/office/drawing/2014/main" id="{981578A8-2A74-412D-A738-09C4F12DF63E}"/>
              </a:ext>
            </a:extLst>
          </p:cNvPr>
          <p:cNvSpPr txBox="1"/>
          <p:nvPr/>
        </p:nvSpPr>
        <p:spPr>
          <a:xfrm>
            <a:off x="5238417" y="3166766"/>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19" name="TextBox 18">
            <a:extLst>
              <a:ext uri="{FF2B5EF4-FFF2-40B4-BE49-F238E27FC236}">
                <a16:creationId xmlns:a16="http://schemas.microsoft.com/office/drawing/2014/main" id="{F4BD2E05-7B32-4851-8117-360F3EFDD214}"/>
              </a:ext>
            </a:extLst>
          </p:cNvPr>
          <p:cNvSpPr txBox="1"/>
          <p:nvPr/>
        </p:nvSpPr>
        <p:spPr>
          <a:xfrm>
            <a:off x="6186683" y="2536477"/>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20" name="TextBox 19">
            <a:extLst>
              <a:ext uri="{FF2B5EF4-FFF2-40B4-BE49-F238E27FC236}">
                <a16:creationId xmlns:a16="http://schemas.microsoft.com/office/drawing/2014/main" id="{4558D209-E7F8-4FA1-9BF1-A9F803410C47}"/>
              </a:ext>
            </a:extLst>
          </p:cNvPr>
          <p:cNvSpPr txBox="1"/>
          <p:nvPr/>
        </p:nvSpPr>
        <p:spPr>
          <a:xfrm>
            <a:off x="7636862" y="2528010"/>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21" name="TextBox 20">
            <a:extLst>
              <a:ext uri="{FF2B5EF4-FFF2-40B4-BE49-F238E27FC236}">
                <a16:creationId xmlns:a16="http://schemas.microsoft.com/office/drawing/2014/main" id="{60E842D3-C624-4006-905C-D71A2411EEC8}"/>
              </a:ext>
            </a:extLst>
          </p:cNvPr>
          <p:cNvSpPr txBox="1"/>
          <p:nvPr/>
        </p:nvSpPr>
        <p:spPr>
          <a:xfrm>
            <a:off x="7153072" y="3042604"/>
            <a:ext cx="236537" cy="338554"/>
          </a:xfrm>
          <a:prstGeom prst="rect">
            <a:avLst/>
          </a:prstGeom>
          <a:noFill/>
        </p:spPr>
        <p:txBody>
          <a:bodyPr wrap="square" rtlCol="0">
            <a:spAutoFit/>
          </a:bodyPr>
          <a:lstStyle/>
          <a:p>
            <a:r>
              <a:rPr lang="en-US" sz="1600" dirty="0">
                <a:solidFill>
                  <a:schemeClr val="bg2"/>
                </a:solidFill>
              </a:rPr>
              <a:t>*</a:t>
            </a:r>
            <a:endParaRPr lang="en-MY" sz="1600" dirty="0">
              <a:solidFill>
                <a:schemeClr val="bg2"/>
              </a:solidFill>
            </a:endParaRPr>
          </a:p>
        </p:txBody>
      </p:sp>
      <p:sp>
        <p:nvSpPr>
          <p:cNvPr id="22" name="TextBox 21">
            <a:extLst>
              <a:ext uri="{FF2B5EF4-FFF2-40B4-BE49-F238E27FC236}">
                <a16:creationId xmlns:a16="http://schemas.microsoft.com/office/drawing/2014/main" id="{F7A9E6FA-FD2D-4787-8B92-C438913A7397}"/>
              </a:ext>
            </a:extLst>
          </p:cNvPr>
          <p:cNvSpPr txBox="1"/>
          <p:nvPr/>
        </p:nvSpPr>
        <p:spPr>
          <a:xfrm>
            <a:off x="7755130" y="5416852"/>
            <a:ext cx="1338730" cy="261610"/>
          </a:xfrm>
          <a:prstGeom prst="rect">
            <a:avLst/>
          </a:prstGeom>
          <a:noFill/>
        </p:spPr>
        <p:txBody>
          <a:bodyPr wrap="square" rtlCol="0">
            <a:spAutoFit/>
          </a:bodyPr>
          <a:lstStyle/>
          <a:p>
            <a:r>
              <a:rPr lang="en-US" sz="1100" i="1" dirty="0">
                <a:solidFill>
                  <a:schemeClr val="bg2"/>
                </a:solidFill>
              </a:rPr>
              <a:t>*Sample size &lt;10</a:t>
            </a:r>
            <a:endParaRPr lang="en-MY" sz="1100" i="1" dirty="0">
              <a:solidFill>
                <a:schemeClr val="bg2"/>
              </a:solidFill>
            </a:endParaRPr>
          </a:p>
        </p:txBody>
      </p:sp>
      <p:sp>
        <p:nvSpPr>
          <p:cNvPr id="23" name="Subtitle 2">
            <a:extLst>
              <a:ext uri="{FF2B5EF4-FFF2-40B4-BE49-F238E27FC236}">
                <a16:creationId xmlns:a16="http://schemas.microsoft.com/office/drawing/2014/main" id="{179741B1-30D8-43F1-9662-DB1C32B19993}"/>
              </a:ext>
            </a:extLst>
          </p:cNvPr>
          <p:cNvSpPr txBox="1">
            <a:spLocks/>
          </p:cNvSpPr>
          <p:nvPr/>
        </p:nvSpPr>
        <p:spPr>
          <a:xfrm>
            <a:off x="9016759" y="6036314"/>
            <a:ext cx="3227939" cy="5790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2133" b="0" i="0" u="none" strike="noStrike" cap="none">
                <a:solidFill>
                  <a:schemeClr val="accent1"/>
                </a:solidFill>
                <a:latin typeface="Lato"/>
                <a:ea typeface="Lato"/>
                <a:cs typeface="Lato"/>
                <a:sym typeface="Lato"/>
              </a:defRPr>
            </a:lvl9pPr>
          </a:lstStyle>
          <a:p>
            <a:pPr marL="0" indent="4763" algn="ctr"/>
            <a:r>
              <a:rPr lang="en-US" sz="1600" kern="0" dirty="0">
                <a:solidFill>
                  <a:schemeClr val="bg2"/>
                </a:solidFill>
              </a:rPr>
              <a:t>Pre vs Post-immediate (P&lt;0.001)</a:t>
            </a:r>
          </a:p>
          <a:p>
            <a:pPr marL="0" indent="4763" algn="ctr"/>
            <a:r>
              <a:rPr lang="en-US" sz="1600" kern="0" dirty="0">
                <a:solidFill>
                  <a:schemeClr val="bg2"/>
                </a:solidFill>
              </a:rPr>
              <a:t>Pre vs Post-6-week (P&lt;0.001)</a:t>
            </a:r>
          </a:p>
          <a:p>
            <a:pPr marL="0" indent="4763" algn="ctr"/>
            <a:endParaRPr lang="en-US" sz="1600" kern="0" dirty="0">
              <a:solidFill>
                <a:schemeClr val="bg2"/>
              </a:solidFill>
            </a:endParaRPr>
          </a:p>
        </p:txBody>
      </p:sp>
    </p:spTree>
    <p:extLst>
      <p:ext uri="{BB962C8B-B14F-4D97-AF65-F5344CB8AC3E}">
        <p14:creationId xmlns:p14="http://schemas.microsoft.com/office/powerpoint/2010/main" val="621474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3" y="491066"/>
            <a:ext cx="5050400" cy="2650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Discussion</a:t>
            </a:r>
            <a:endParaRPr sz="6000" dirty="0">
              <a:highlight>
                <a:srgbClr val="FFFF00"/>
              </a:highlight>
            </a:endParaRPr>
          </a:p>
        </p:txBody>
      </p:sp>
      <p:sp>
        <p:nvSpPr>
          <p:cNvPr id="3" name="Subtitle 2">
            <a:extLst>
              <a:ext uri="{FF2B5EF4-FFF2-40B4-BE49-F238E27FC236}">
                <a16:creationId xmlns:a16="http://schemas.microsoft.com/office/drawing/2014/main" id="{213D0E09-EEF0-42C7-92CB-BC5BAA41E88D}"/>
              </a:ext>
            </a:extLst>
          </p:cNvPr>
          <p:cNvSpPr>
            <a:spLocks noGrp="1"/>
          </p:cNvSpPr>
          <p:nvPr>
            <p:ph type="subTitle" idx="1"/>
          </p:nvPr>
        </p:nvSpPr>
        <p:spPr>
          <a:xfrm>
            <a:off x="972792" y="1944303"/>
            <a:ext cx="10991409" cy="4292868"/>
          </a:xfrm>
        </p:spPr>
        <p:txBody>
          <a:bodyPr/>
          <a:lstStyle/>
          <a:p>
            <a:pPr>
              <a:lnSpc>
                <a:spcPct val="115000"/>
              </a:lnSpc>
              <a:spcAft>
                <a:spcPts val="800"/>
              </a:spcAft>
              <a:buFont typeface="Arial" panose="020B0604020202020204" pitchFamily="34" charset="0"/>
              <a:buChar char="•"/>
            </a:pPr>
            <a:r>
              <a:rPr lang="en-US" sz="22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Students have generally positive reaction towards RLOs due to its simplicity, ease of usage and interactivity, in all three 3 PCUs</a:t>
            </a:r>
          </a:p>
          <a:p>
            <a:pPr>
              <a:lnSpc>
                <a:spcPct val="115000"/>
              </a:lnSpc>
              <a:spcAft>
                <a:spcPts val="800"/>
              </a:spcAft>
              <a:buFont typeface="Arial" panose="020B0604020202020204" pitchFamily="34" charset="0"/>
              <a:buChar char="•"/>
            </a:pPr>
            <a:r>
              <a:rPr lang="en-US" sz="22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Measurement of learners' performance showed significant improvement in the test assessments before and after implementation of the RLOs. </a:t>
            </a:r>
          </a:p>
          <a:p>
            <a:pPr>
              <a:lnSpc>
                <a:spcPct val="115000"/>
              </a:lnSpc>
              <a:spcAft>
                <a:spcPts val="800"/>
              </a:spcAft>
              <a:buFont typeface="Arial" panose="020B0604020202020204" pitchFamily="34" charset="0"/>
              <a:buChar char="•"/>
            </a:pPr>
            <a:r>
              <a:rPr lang="en-US" sz="22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The retention of knowledge acquired was also demonstrated 6-weeks post exposure to the RLO, suggesting that it is helpful in supporting the attainment of learning outcomes.</a:t>
            </a:r>
          </a:p>
          <a:p>
            <a:pPr>
              <a:lnSpc>
                <a:spcPct val="115000"/>
              </a:lnSpc>
              <a:spcAft>
                <a:spcPts val="800"/>
              </a:spcAft>
              <a:buFont typeface="Arial" panose="020B0604020202020204" pitchFamily="34" charset="0"/>
              <a:buChar char="•"/>
            </a:pPr>
            <a:r>
              <a:rPr lang="da-DK" sz="22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Past studies have reported that RLOs improved knowledge (Windle RJ et al. BJET 2010). This study share similar findings, besides adding to the body of evidence about knowledge retention after using RLOs.</a:t>
            </a:r>
          </a:p>
          <a:p>
            <a:pPr>
              <a:lnSpc>
                <a:spcPct val="115000"/>
              </a:lnSpc>
              <a:spcAft>
                <a:spcPts val="800"/>
              </a:spcAft>
              <a:buFont typeface="Arial" panose="020B0604020202020204" pitchFamily="34" charset="0"/>
              <a:buChar char="•"/>
            </a:pPr>
            <a:endParaRPr lang="en-US" sz="22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endParaRPr>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Tree>
    <p:extLst>
      <p:ext uri="{BB962C8B-B14F-4D97-AF65-F5344CB8AC3E}">
        <p14:creationId xmlns:p14="http://schemas.microsoft.com/office/powerpoint/2010/main" val="3242834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3" y="491066"/>
            <a:ext cx="5050400" cy="145323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Discussion</a:t>
            </a:r>
            <a:endParaRPr sz="6000" dirty="0">
              <a:highlight>
                <a:srgbClr val="FFFF00"/>
              </a:highlight>
            </a:endParaRPr>
          </a:p>
        </p:txBody>
      </p:sp>
      <p:sp>
        <p:nvSpPr>
          <p:cNvPr id="3" name="Subtitle 2">
            <a:extLst>
              <a:ext uri="{FF2B5EF4-FFF2-40B4-BE49-F238E27FC236}">
                <a16:creationId xmlns:a16="http://schemas.microsoft.com/office/drawing/2014/main" id="{213D0E09-EEF0-42C7-92CB-BC5BAA41E88D}"/>
              </a:ext>
            </a:extLst>
          </p:cNvPr>
          <p:cNvSpPr>
            <a:spLocks noGrp="1"/>
          </p:cNvSpPr>
          <p:nvPr>
            <p:ph type="subTitle" idx="1"/>
          </p:nvPr>
        </p:nvSpPr>
        <p:spPr>
          <a:xfrm>
            <a:off x="972792" y="1944303"/>
            <a:ext cx="10991409" cy="4292868"/>
          </a:xfrm>
        </p:spPr>
        <p:txBody>
          <a:bodyPr/>
          <a:lstStyle/>
          <a:p>
            <a:pPr>
              <a:lnSpc>
                <a:spcPct val="115000"/>
              </a:lnSpc>
              <a:spcAft>
                <a:spcPts val="800"/>
              </a:spcAft>
              <a:buFont typeface="Arial" panose="020B0604020202020204" pitchFamily="34" charset="0"/>
              <a:buChar char="•"/>
            </a:pPr>
            <a:r>
              <a:rPr lang="en-US" sz="22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Limitations due to the pragmatic data collection approach</a:t>
            </a:r>
          </a:p>
          <a:p>
            <a:pPr lvl="1">
              <a:lnSpc>
                <a:spcPct val="115000"/>
              </a:lnSpc>
              <a:spcAft>
                <a:spcPts val="800"/>
              </a:spcAft>
              <a:buFont typeface="Arial" panose="020B0604020202020204" pitchFamily="34" charset="0"/>
              <a:buChar char="•"/>
            </a:pPr>
            <a:r>
              <a:rPr lang="en-US" sz="22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Low sample size at 6-week despite reminders</a:t>
            </a:r>
          </a:p>
          <a:p>
            <a:pPr lvl="1">
              <a:lnSpc>
                <a:spcPct val="115000"/>
              </a:lnSpc>
              <a:spcAft>
                <a:spcPts val="800"/>
              </a:spcAft>
              <a:buFont typeface="Arial" panose="020B0604020202020204" pitchFamily="34" charset="0"/>
              <a:buChar char="•"/>
            </a:pPr>
            <a:r>
              <a:rPr lang="en-US" sz="2200" dirty="0">
                <a:solidFill>
                  <a:schemeClr val="bg2"/>
                </a:solidFill>
                <a:latin typeface="Arial" panose="020B0604020202020204" pitchFamily="34" charset="0"/>
                <a:ea typeface="DengXian" panose="02010600030101010101" pitchFamily="2" charset="-122"/>
                <a:cs typeface="Times New Roman" panose="02020603050405020304" pitchFamily="18" charset="0"/>
              </a:rPr>
              <a:t>RLOs launched at different timeline – different number of participants</a:t>
            </a:r>
          </a:p>
          <a:p>
            <a:pPr lvl="1">
              <a:lnSpc>
                <a:spcPct val="115000"/>
              </a:lnSpc>
              <a:spcAft>
                <a:spcPts val="800"/>
              </a:spcAft>
              <a:buFont typeface="Arial" panose="020B0604020202020204" pitchFamily="34" charset="0"/>
              <a:buChar char="•"/>
            </a:pPr>
            <a:r>
              <a:rPr lang="en-US" sz="2200" dirty="0">
                <a:solidFill>
                  <a:schemeClr val="bg2"/>
                </a:solidFill>
                <a:latin typeface="Arial" panose="020B0604020202020204" pitchFamily="34" charset="0"/>
                <a:ea typeface="DengXian" panose="02010600030101010101" pitchFamily="2" charset="-122"/>
                <a:cs typeface="Times New Roman" panose="02020603050405020304" pitchFamily="18" charset="0"/>
              </a:rPr>
              <a:t>Baseline score for knowledge is quite high, difficulty to show difference (ceiling effect) – not restricted to new learners</a:t>
            </a:r>
          </a:p>
          <a:p>
            <a:pPr>
              <a:lnSpc>
                <a:spcPct val="115000"/>
              </a:lnSpc>
              <a:spcAft>
                <a:spcPts val="800"/>
              </a:spcAft>
              <a:buFont typeface="Arial" panose="020B0604020202020204" pitchFamily="34" charset="0"/>
              <a:buChar char="•"/>
            </a:pPr>
            <a:r>
              <a:rPr lang="en-US" sz="2200" dirty="0">
                <a:solidFill>
                  <a:schemeClr val="bg2"/>
                </a:solidFill>
                <a:latin typeface="Arial" panose="020B0604020202020204" pitchFamily="34" charset="0"/>
                <a:ea typeface="DengXian" panose="02010600030101010101" pitchFamily="2" charset="-122"/>
                <a:cs typeface="Times New Roman" panose="02020603050405020304" pitchFamily="18" charset="0"/>
              </a:rPr>
              <a:t>Future studies could consider evaluation covering Kirkpatrick’s </a:t>
            </a:r>
            <a:r>
              <a:rPr lang="en-US" sz="2200" dirty="0" err="1">
                <a:solidFill>
                  <a:schemeClr val="bg2"/>
                </a:solidFill>
                <a:latin typeface="Arial" panose="020B0604020202020204" pitchFamily="34" charset="0"/>
                <a:ea typeface="DengXian" panose="02010600030101010101" pitchFamily="2" charset="-122"/>
                <a:cs typeface="Times New Roman" panose="02020603050405020304" pitchFamily="18" charset="0"/>
              </a:rPr>
              <a:t>Behaviour</a:t>
            </a:r>
            <a:r>
              <a:rPr lang="en-US" sz="2200" dirty="0">
                <a:solidFill>
                  <a:schemeClr val="bg2"/>
                </a:solidFill>
                <a:latin typeface="Arial" panose="020B0604020202020204" pitchFamily="34" charset="0"/>
                <a:ea typeface="DengXian" panose="02010600030101010101" pitchFamily="2" charset="-122"/>
                <a:cs typeface="Times New Roman" panose="02020603050405020304" pitchFamily="18" charset="0"/>
              </a:rPr>
              <a:t> (</a:t>
            </a:r>
            <a:r>
              <a:rPr lang="en-US" sz="2200" dirty="0" err="1">
                <a:solidFill>
                  <a:schemeClr val="bg2"/>
                </a:solidFill>
                <a:latin typeface="Arial" panose="020B0604020202020204" pitchFamily="34" charset="0"/>
                <a:ea typeface="DengXian" panose="02010600030101010101" pitchFamily="2" charset="-122"/>
                <a:cs typeface="Times New Roman" panose="02020603050405020304" pitchFamily="18" charset="0"/>
              </a:rPr>
              <a:t>Lvl</a:t>
            </a:r>
            <a:r>
              <a:rPr lang="en-US" sz="2200" dirty="0">
                <a:solidFill>
                  <a:schemeClr val="bg2"/>
                </a:solidFill>
                <a:latin typeface="Arial" panose="020B0604020202020204" pitchFamily="34" charset="0"/>
                <a:ea typeface="DengXian" panose="02010600030101010101" pitchFamily="2" charset="-122"/>
                <a:cs typeface="Times New Roman" panose="02020603050405020304" pitchFamily="18" charset="0"/>
              </a:rPr>
              <a:t> 3) and Results (</a:t>
            </a:r>
            <a:r>
              <a:rPr lang="en-US" sz="2200" dirty="0" err="1">
                <a:solidFill>
                  <a:schemeClr val="bg2"/>
                </a:solidFill>
                <a:latin typeface="Arial" panose="020B0604020202020204" pitchFamily="34" charset="0"/>
                <a:ea typeface="DengXian" panose="02010600030101010101" pitchFamily="2" charset="-122"/>
                <a:cs typeface="Times New Roman" panose="02020603050405020304" pitchFamily="18" charset="0"/>
              </a:rPr>
              <a:t>Lvl</a:t>
            </a:r>
            <a:r>
              <a:rPr lang="en-US" sz="2200" dirty="0">
                <a:solidFill>
                  <a:schemeClr val="bg2"/>
                </a:solidFill>
                <a:latin typeface="Arial" panose="020B0604020202020204" pitchFamily="34" charset="0"/>
                <a:ea typeface="DengXian" panose="02010600030101010101" pitchFamily="2" charset="-122"/>
                <a:cs typeface="Times New Roman" panose="02020603050405020304" pitchFamily="18" charset="0"/>
              </a:rPr>
              <a:t> 4).</a:t>
            </a:r>
          </a:p>
          <a:p>
            <a:pPr>
              <a:lnSpc>
                <a:spcPct val="115000"/>
              </a:lnSpc>
              <a:spcAft>
                <a:spcPts val="800"/>
              </a:spcAft>
              <a:buFont typeface="Arial" panose="020B0604020202020204" pitchFamily="34" charset="0"/>
              <a:buChar char="•"/>
            </a:pPr>
            <a:endParaRPr lang="en-US" sz="2200" dirty="0">
              <a:solidFill>
                <a:schemeClr val="bg2"/>
              </a:solidFill>
              <a:latin typeface="Arial" panose="020B0604020202020204" pitchFamily="34" charset="0"/>
              <a:ea typeface="DengXian" panose="02010600030101010101" pitchFamily="2" charset="-122"/>
              <a:cs typeface="Times New Roman" panose="02020603050405020304" pitchFamily="18" charset="0"/>
            </a:endParaRPr>
          </a:p>
          <a:p>
            <a:pPr>
              <a:lnSpc>
                <a:spcPct val="115000"/>
              </a:lnSpc>
              <a:spcAft>
                <a:spcPts val="800"/>
              </a:spcAft>
              <a:buFont typeface="Arial" panose="020B0604020202020204" pitchFamily="34" charset="0"/>
              <a:buChar char="•"/>
            </a:pPr>
            <a:endParaRPr lang="en-US" sz="2200" dirty="0">
              <a:solidFill>
                <a:schemeClr val="bg2"/>
              </a:solidFill>
              <a:latin typeface="Arial" panose="020B0604020202020204" pitchFamily="34" charset="0"/>
              <a:ea typeface="DengXian" panose="02010600030101010101" pitchFamily="2" charset="-122"/>
              <a:cs typeface="Times New Roman" panose="02020603050405020304" pitchFamily="18" charset="0"/>
            </a:endParaRPr>
          </a:p>
          <a:p>
            <a:pPr>
              <a:lnSpc>
                <a:spcPct val="115000"/>
              </a:lnSpc>
              <a:spcAft>
                <a:spcPts val="800"/>
              </a:spcAft>
              <a:buFont typeface="Arial" panose="020B0604020202020204" pitchFamily="34" charset="0"/>
              <a:buChar char="•"/>
            </a:pPr>
            <a:endParaRPr lang="en-MY" sz="2200" dirty="0">
              <a:solidFill>
                <a:schemeClr val="bg2"/>
              </a:solidFill>
              <a:effectLst/>
              <a:latin typeface="Calibri" panose="020F0502020204030204" pitchFamily="34" charset="0"/>
              <a:ea typeface="DengXian" panose="02010600030101010101" pitchFamily="2" charset="-122"/>
              <a:cs typeface="Times New Roman" panose="02020603050405020304" pitchFamily="18" charset="0"/>
            </a:endParaRPr>
          </a:p>
          <a:p>
            <a:endParaRPr lang="en-MY" sz="2200" dirty="0"/>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Tree>
    <p:extLst>
      <p:ext uri="{BB962C8B-B14F-4D97-AF65-F5344CB8AC3E}">
        <p14:creationId xmlns:p14="http://schemas.microsoft.com/office/powerpoint/2010/main" val="145312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3" y="491066"/>
            <a:ext cx="5050400" cy="123613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Conclusion</a:t>
            </a:r>
            <a:endParaRPr sz="6000" dirty="0">
              <a:highlight>
                <a:srgbClr val="FFFF00"/>
              </a:highlight>
            </a:endParaRPr>
          </a:p>
        </p:txBody>
      </p:sp>
      <p:sp>
        <p:nvSpPr>
          <p:cNvPr id="3" name="Subtitle 2">
            <a:extLst>
              <a:ext uri="{FF2B5EF4-FFF2-40B4-BE49-F238E27FC236}">
                <a16:creationId xmlns:a16="http://schemas.microsoft.com/office/drawing/2014/main" id="{213D0E09-EEF0-42C7-92CB-BC5BAA41E88D}"/>
              </a:ext>
            </a:extLst>
          </p:cNvPr>
          <p:cNvSpPr>
            <a:spLocks noGrp="1"/>
          </p:cNvSpPr>
          <p:nvPr>
            <p:ph type="subTitle" idx="1"/>
          </p:nvPr>
        </p:nvSpPr>
        <p:spPr>
          <a:xfrm>
            <a:off x="972793" y="1944303"/>
            <a:ext cx="10584208" cy="4292868"/>
          </a:xfrm>
        </p:spPr>
        <p:txBody>
          <a:bodyPr/>
          <a:lstStyle/>
          <a:p>
            <a:pPr>
              <a:lnSpc>
                <a:spcPct val="115000"/>
              </a:lnSpc>
              <a:spcAft>
                <a:spcPts val="800"/>
              </a:spcAft>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This study suggested that the RLOs are effective in improving knowledge and confidence immediately and over time, with good user experience. </a:t>
            </a:r>
          </a:p>
          <a:p>
            <a:pPr>
              <a:lnSpc>
                <a:spcPct val="115000"/>
              </a:lnSpc>
              <a:spcAft>
                <a:spcPts val="800"/>
              </a:spcAft>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These RLOs should be disseminated to a wider context to benefit all.</a:t>
            </a:r>
            <a:endParaRPr lang="en-MY" sz="2400" dirty="0"/>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Tree>
    <p:extLst>
      <p:ext uri="{BB962C8B-B14F-4D97-AF65-F5344CB8AC3E}">
        <p14:creationId xmlns:p14="http://schemas.microsoft.com/office/powerpoint/2010/main" val="626027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ctrTitle"/>
          </p:nvPr>
        </p:nvSpPr>
        <p:spPr>
          <a:xfrm>
            <a:off x="972792" y="491066"/>
            <a:ext cx="7145047" cy="123613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GB" sz="6000" dirty="0"/>
              <a:t>Acknowledgement</a:t>
            </a:r>
            <a:endParaRPr sz="6000" dirty="0">
              <a:highlight>
                <a:srgbClr val="FFFF00"/>
              </a:highlight>
            </a:endParaRPr>
          </a:p>
        </p:txBody>
      </p:sp>
      <p:sp>
        <p:nvSpPr>
          <p:cNvPr id="3" name="Subtitle 2">
            <a:extLst>
              <a:ext uri="{FF2B5EF4-FFF2-40B4-BE49-F238E27FC236}">
                <a16:creationId xmlns:a16="http://schemas.microsoft.com/office/drawing/2014/main" id="{213D0E09-EEF0-42C7-92CB-BC5BAA41E88D}"/>
              </a:ext>
            </a:extLst>
          </p:cNvPr>
          <p:cNvSpPr>
            <a:spLocks noGrp="1"/>
          </p:cNvSpPr>
          <p:nvPr>
            <p:ph type="subTitle" idx="1"/>
          </p:nvPr>
        </p:nvSpPr>
        <p:spPr>
          <a:xfrm>
            <a:off x="972793" y="1944303"/>
            <a:ext cx="8980371" cy="4292868"/>
          </a:xfrm>
        </p:spPr>
        <p:txBody>
          <a:bodyPr/>
          <a:lstStyle/>
          <a:p>
            <a:pPr marL="146050" indent="0">
              <a:lnSpc>
                <a:spcPct val="115000"/>
              </a:lnSpc>
              <a:spcAft>
                <a:spcPts val="800"/>
              </a:spcAft>
            </a:pP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A big THANK YOU to the: </a:t>
            </a:r>
          </a:p>
          <a:p>
            <a:pPr>
              <a:lnSpc>
                <a:spcPct val="115000"/>
              </a:lnSpc>
              <a:spcAft>
                <a:spcPts val="800"/>
              </a:spcAft>
              <a:buFont typeface="Arial" panose="020B0604020202020204" pitchFamily="34" charset="0"/>
              <a:buChar char="•"/>
            </a:pPr>
            <a:r>
              <a:rPr lang="en-US" sz="2400" dirty="0">
                <a:solidFill>
                  <a:schemeClr val="bg2"/>
                </a:solidFill>
                <a:latin typeface="Arial" panose="020B0604020202020204" pitchFamily="34" charset="0"/>
                <a:ea typeface="DengXian" panose="02010600030101010101" pitchFamily="2" charset="-122"/>
                <a:cs typeface="Times New Roman" panose="02020603050405020304" pitchFamily="18" charset="0"/>
              </a:rPr>
              <a:t>Lecturers who have co-created and co-plan the evaluation</a:t>
            </a:r>
          </a:p>
          <a:p>
            <a:pPr>
              <a:lnSpc>
                <a:spcPct val="115000"/>
              </a:lnSpc>
              <a:spcAft>
                <a:spcPts val="800"/>
              </a:spcAft>
              <a:buFont typeface="Arial" panose="020B0604020202020204" pitchFamily="34" charset="0"/>
              <a:buChar char="•"/>
            </a:pPr>
            <a:r>
              <a:rPr lang="en-US" sz="2400" dirty="0">
                <a:solidFill>
                  <a:schemeClr val="bg2"/>
                </a:solidFill>
                <a:latin typeface="Arial" panose="020B0604020202020204" pitchFamily="34" charset="0"/>
                <a:ea typeface="DengXian" panose="02010600030101010101" pitchFamily="2" charset="-122"/>
                <a:cs typeface="Times New Roman" panose="02020603050405020304" pitchFamily="18" charset="0"/>
              </a:rPr>
              <a:t>Students and users who have co-created, used and responded to the questionnaires</a:t>
            </a:r>
          </a:p>
          <a:p>
            <a:pPr>
              <a:lnSpc>
                <a:spcPct val="115000"/>
              </a:lnSpc>
              <a:spcAft>
                <a:spcPts val="800"/>
              </a:spcAft>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Managements who supported the project</a:t>
            </a:r>
          </a:p>
          <a:p>
            <a:pPr>
              <a:lnSpc>
                <a:spcPct val="115000"/>
              </a:lnSpc>
              <a:spcAft>
                <a:spcPts val="800"/>
              </a:spcAft>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EU partners (</a:t>
            </a:r>
            <a:r>
              <a:rPr lang="en-US" sz="2400" dirty="0" err="1">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UoN</a:t>
            </a: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 </a:t>
            </a:r>
            <a:r>
              <a:rPr lang="en-US" sz="2400" dirty="0" err="1">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UiS</a:t>
            </a: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 KI) for capacity building and knowledge sharing</a:t>
            </a:r>
          </a:p>
          <a:p>
            <a:pPr>
              <a:lnSpc>
                <a:spcPct val="115000"/>
              </a:lnSpc>
              <a:spcAft>
                <a:spcPts val="800"/>
              </a:spcAft>
              <a:buFont typeface="Arial" panose="020B0604020202020204" pitchFamily="34" charset="0"/>
              <a:buChar char="•"/>
            </a:pPr>
            <a:r>
              <a:rPr lang="en-US" sz="2400" dirty="0">
                <a:solidFill>
                  <a:schemeClr val="bg2"/>
                </a:solidFill>
                <a:effectLst/>
                <a:latin typeface="Arial" panose="020B0604020202020204" pitchFamily="34" charset="0"/>
                <a:ea typeface="DengXian" panose="02010600030101010101" pitchFamily="2" charset="-122"/>
                <a:cs typeface="Times New Roman" panose="02020603050405020304" pitchFamily="18" charset="0"/>
              </a:rPr>
              <a:t>ERASMUS+ for funding this project</a:t>
            </a:r>
          </a:p>
          <a:p>
            <a:pPr lvl="1">
              <a:lnSpc>
                <a:spcPct val="115000"/>
              </a:lnSpc>
              <a:spcAft>
                <a:spcPts val="800"/>
              </a:spcAft>
              <a:buFont typeface="Arial" panose="020B0604020202020204" pitchFamily="34" charset="0"/>
              <a:buChar char="•"/>
            </a:pPr>
            <a:endParaRPr lang="en-MY" sz="2400" dirty="0"/>
          </a:p>
        </p:txBody>
      </p:sp>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pic>
        <p:nvPicPr>
          <p:cNvPr id="7" name="Picture 7" descr="A close up of a logo&#10;&#10;Description automatically generated">
            <a:extLst>
              <a:ext uri="{FF2B5EF4-FFF2-40B4-BE49-F238E27FC236}">
                <a16:creationId xmlns:a16="http://schemas.microsoft.com/office/drawing/2014/main" id="{381CEB60-DF1C-47EF-AFFD-151AB44946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39751" y="4675609"/>
            <a:ext cx="753843" cy="83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A close up of a logo&#10;&#10;Description automatically generated">
            <a:extLst>
              <a:ext uri="{FF2B5EF4-FFF2-40B4-BE49-F238E27FC236}">
                <a16:creationId xmlns:a16="http://schemas.microsoft.com/office/drawing/2014/main" id="{D249020B-664C-46B7-A2B4-63BE93213B7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88971" y="4736594"/>
            <a:ext cx="633985" cy="72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A close up of a sign&#10;&#10;Description automatically generated">
            <a:extLst>
              <a:ext uri="{FF2B5EF4-FFF2-40B4-BE49-F238E27FC236}">
                <a16:creationId xmlns:a16="http://schemas.microsoft.com/office/drawing/2014/main" id="{7B3D54E0-5CDA-4EF5-ABE7-D3FB75820F4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69455" y="4051076"/>
            <a:ext cx="15478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descr="A close up of a sign&#10;&#10;Description automatically generated">
            <a:extLst>
              <a:ext uri="{FF2B5EF4-FFF2-40B4-BE49-F238E27FC236}">
                <a16:creationId xmlns:a16="http://schemas.microsoft.com/office/drawing/2014/main" id="{CBF89358-444A-43BD-924A-75ABE746DC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59839" y="2384111"/>
            <a:ext cx="116704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a:extLst>
              <a:ext uri="{FF2B5EF4-FFF2-40B4-BE49-F238E27FC236}">
                <a16:creationId xmlns:a16="http://schemas.microsoft.com/office/drawing/2014/main" id="{F36C20AA-C5A2-453F-A864-E6E70FA6164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32825" y="3235009"/>
            <a:ext cx="155892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Text&#10;&#10;Description automatically generated with medium confidence">
            <a:extLst>
              <a:ext uri="{FF2B5EF4-FFF2-40B4-BE49-F238E27FC236}">
                <a16:creationId xmlns:a16="http://schemas.microsoft.com/office/drawing/2014/main" id="{D964FF6F-92C3-4364-9B37-563D6457BC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47337" y="1592446"/>
            <a:ext cx="1929903" cy="703713"/>
          </a:xfrm>
          <a:prstGeom prst="rect">
            <a:avLst/>
          </a:prstGeom>
        </p:spPr>
      </p:pic>
      <p:pic>
        <p:nvPicPr>
          <p:cNvPr id="13" name="Picture 12" descr="Text&#10;&#10;Description automatically generated">
            <a:extLst>
              <a:ext uri="{FF2B5EF4-FFF2-40B4-BE49-F238E27FC236}">
                <a16:creationId xmlns:a16="http://schemas.microsoft.com/office/drawing/2014/main" id="{3EE8C61B-EDA1-4161-A2B4-71FCB4DDB2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915819" y="5665306"/>
            <a:ext cx="1732994" cy="375863"/>
          </a:xfrm>
          <a:prstGeom prst="rect">
            <a:avLst/>
          </a:prstGeom>
        </p:spPr>
      </p:pic>
    </p:spTree>
    <p:extLst>
      <p:ext uri="{BB962C8B-B14F-4D97-AF65-F5344CB8AC3E}">
        <p14:creationId xmlns:p14="http://schemas.microsoft.com/office/powerpoint/2010/main" val="91031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8AD28F-8B4F-474A-8B1B-DCDDB446D44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Lato"/>
                <a:sym typeface="Lato"/>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 sz="1333" b="0" i="0" u="none" strike="noStrike" kern="1200" cap="none" spc="0" normalizeH="0" baseline="0" noProof="0">
              <a:ln>
                <a:noFill/>
              </a:ln>
              <a:solidFill>
                <a:srgbClr val="595959"/>
              </a:solidFill>
              <a:effectLst/>
              <a:uLnTx/>
              <a:uFillTx/>
              <a:latin typeface="Lato"/>
              <a:sym typeface="Lato"/>
            </a:endParaRPr>
          </a:p>
        </p:txBody>
      </p:sp>
      <p:pic>
        <p:nvPicPr>
          <p:cNvPr id="6" name="Picture 5" descr="Logo&#10;&#10;Description automatically generated">
            <a:extLst>
              <a:ext uri="{FF2B5EF4-FFF2-40B4-BE49-F238E27FC236}">
                <a16:creationId xmlns:a16="http://schemas.microsoft.com/office/drawing/2014/main" id="{3D3D310E-1B17-4419-9166-2F2097232728}"/>
              </a:ext>
            </a:extLst>
          </p:cNvPr>
          <p:cNvPicPr>
            <a:picLocks noChangeAspect="1"/>
          </p:cNvPicPr>
          <p:nvPr/>
        </p:nvPicPr>
        <p:blipFill rotWithShape="1">
          <a:blip r:embed="rId3">
            <a:extLst>
              <a:ext uri="{28A0092B-C50C-407E-A947-70E740481C1C}">
                <a14:useLocalDpi xmlns:a14="http://schemas.microsoft.com/office/drawing/2010/main" val="0"/>
              </a:ext>
            </a:extLst>
          </a:blip>
          <a:srcRect b="21137"/>
          <a:stretch/>
        </p:blipFill>
        <p:spPr>
          <a:xfrm>
            <a:off x="10880101" y="0"/>
            <a:ext cx="1556887" cy="982133"/>
          </a:xfrm>
          <a:prstGeom prst="rect">
            <a:avLst/>
          </a:prstGeom>
        </p:spPr>
      </p:pic>
      <p:sp>
        <p:nvSpPr>
          <p:cNvPr id="9" name="Slide Number Placeholder 1">
            <a:extLst>
              <a:ext uri="{FF2B5EF4-FFF2-40B4-BE49-F238E27FC236}">
                <a16:creationId xmlns:a16="http://schemas.microsoft.com/office/drawing/2014/main" id="{888363EB-1616-4FF8-9CF8-7C62CAC71EE9}"/>
              </a:ext>
            </a:extLst>
          </p:cNvPr>
          <p:cNvSpPr txBox="1">
            <a:spLocks/>
          </p:cNvSpPr>
          <p:nvPr/>
        </p:nvSpPr>
        <p:spPr>
          <a:xfrm>
            <a:off x="11381736" y="6333135"/>
            <a:ext cx="731600" cy="524800"/>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333" kern="1200">
                <a:solidFill>
                  <a:schemeClr val="accent1"/>
                </a:solidFill>
                <a:latin typeface="Lato"/>
                <a:ea typeface="Lato"/>
                <a:cs typeface="Lato"/>
                <a:sym typeface="Lato"/>
              </a:defRPr>
            </a:lvl1pPr>
            <a:lvl2pPr marL="457200" lvl="1" algn="r" defTabSz="914400" rtl="0" eaLnBrk="1" latinLnBrk="0" hangingPunct="1">
              <a:buNone/>
              <a:defRPr sz="1333" kern="1200">
                <a:solidFill>
                  <a:schemeClr val="accent1"/>
                </a:solidFill>
                <a:latin typeface="Lato"/>
                <a:ea typeface="Lato"/>
                <a:cs typeface="Lato"/>
                <a:sym typeface="Lato"/>
              </a:defRPr>
            </a:lvl2pPr>
            <a:lvl3pPr marL="914400" lvl="2" algn="r" defTabSz="914400" rtl="0" eaLnBrk="1" latinLnBrk="0" hangingPunct="1">
              <a:buNone/>
              <a:defRPr sz="1333" kern="1200">
                <a:solidFill>
                  <a:schemeClr val="accent1"/>
                </a:solidFill>
                <a:latin typeface="Lato"/>
                <a:ea typeface="Lato"/>
                <a:cs typeface="Lato"/>
                <a:sym typeface="Lato"/>
              </a:defRPr>
            </a:lvl3pPr>
            <a:lvl4pPr marL="1371600" lvl="3" algn="r" defTabSz="914400" rtl="0" eaLnBrk="1" latinLnBrk="0" hangingPunct="1">
              <a:buNone/>
              <a:defRPr sz="1333" kern="1200">
                <a:solidFill>
                  <a:schemeClr val="accent1"/>
                </a:solidFill>
                <a:latin typeface="Lato"/>
                <a:ea typeface="Lato"/>
                <a:cs typeface="Lato"/>
                <a:sym typeface="Lato"/>
              </a:defRPr>
            </a:lvl4pPr>
            <a:lvl5pPr marL="1828800" lvl="4" algn="r" defTabSz="914400" rtl="0" eaLnBrk="1" latinLnBrk="0" hangingPunct="1">
              <a:buNone/>
              <a:defRPr sz="1333" kern="1200">
                <a:solidFill>
                  <a:schemeClr val="accent1"/>
                </a:solidFill>
                <a:latin typeface="Lato"/>
                <a:ea typeface="Lato"/>
                <a:cs typeface="Lato"/>
                <a:sym typeface="Lato"/>
              </a:defRPr>
            </a:lvl5pPr>
            <a:lvl6pPr marL="2286000" lvl="5" algn="r" defTabSz="914400" rtl="0" eaLnBrk="1" latinLnBrk="0" hangingPunct="1">
              <a:buNone/>
              <a:defRPr sz="1333" kern="1200">
                <a:solidFill>
                  <a:schemeClr val="accent1"/>
                </a:solidFill>
                <a:latin typeface="Lato"/>
                <a:ea typeface="Lato"/>
                <a:cs typeface="Lato"/>
                <a:sym typeface="Lato"/>
              </a:defRPr>
            </a:lvl6pPr>
            <a:lvl7pPr marL="2743200" lvl="6" algn="r" defTabSz="914400" rtl="0" eaLnBrk="1" latinLnBrk="0" hangingPunct="1">
              <a:buNone/>
              <a:defRPr sz="1333" kern="1200">
                <a:solidFill>
                  <a:schemeClr val="accent1"/>
                </a:solidFill>
                <a:latin typeface="Lato"/>
                <a:ea typeface="Lato"/>
                <a:cs typeface="Lato"/>
                <a:sym typeface="Lato"/>
              </a:defRPr>
            </a:lvl7pPr>
            <a:lvl8pPr marL="3200400" lvl="7" algn="r" defTabSz="914400" rtl="0" eaLnBrk="1" latinLnBrk="0" hangingPunct="1">
              <a:buNone/>
              <a:defRPr sz="1333" kern="1200">
                <a:solidFill>
                  <a:schemeClr val="accent1"/>
                </a:solidFill>
                <a:latin typeface="Lato"/>
                <a:ea typeface="Lato"/>
                <a:cs typeface="Lato"/>
                <a:sym typeface="Lato"/>
              </a:defRPr>
            </a:lvl8pPr>
            <a:lvl9pPr marL="3657600" lvl="8" algn="r" defTabSz="914400" rtl="0" eaLnBrk="1" latinLnBrk="0" hangingPunct="1">
              <a:buNone/>
              <a:defRPr sz="1333" kern="1200">
                <a:solidFill>
                  <a:schemeClr val="accent1"/>
                </a:solidFill>
                <a:latin typeface="Lato"/>
                <a:ea typeface="Lato"/>
                <a:cs typeface="Lato"/>
                <a:sym typeface="Lato"/>
              </a:defRPr>
            </a:lvl9pPr>
          </a:lstStyle>
          <a:p>
            <a:pPr>
              <a:defRPr/>
            </a:pPr>
            <a:fld id="{00000000-1234-1234-1234-123412341234}" type="slidenum">
              <a:rPr lang="en" smtClean="0">
                <a:solidFill>
                  <a:srgbClr val="595959"/>
                </a:solidFill>
              </a:rPr>
              <a:pPr>
                <a:defRPr/>
              </a:pPr>
              <a:t>17</a:t>
            </a:fld>
            <a:endParaRPr lang="en">
              <a:solidFill>
                <a:srgbClr val="595959"/>
              </a:solidFill>
            </a:endParaRPr>
          </a:p>
        </p:txBody>
      </p:sp>
      <p:sp>
        <p:nvSpPr>
          <p:cNvPr id="5" name="Title 4">
            <a:extLst>
              <a:ext uri="{FF2B5EF4-FFF2-40B4-BE49-F238E27FC236}">
                <a16:creationId xmlns:a16="http://schemas.microsoft.com/office/drawing/2014/main" id="{DE72E8DA-FF4C-433E-BEF3-E4D94B9C7C0E}"/>
              </a:ext>
            </a:extLst>
          </p:cNvPr>
          <p:cNvSpPr>
            <a:spLocks noGrp="1"/>
          </p:cNvSpPr>
          <p:nvPr>
            <p:ph type="ctrTitle"/>
          </p:nvPr>
        </p:nvSpPr>
        <p:spPr>
          <a:xfrm>
            <a:off x="972599" y="2656115"/>
            <a:ext cx="10154946" cy="772886"/>
          </a:xfrm>
        </p:spPr>
        <p:txBody>
          <a:bodyPr/>
          <a:lstStyle/>
          <a:p>
            <a:pPr algn="ctr"/>
            <a:r>
              <a:rPr lang="en-US" sz="3600" dirty="0"/>
              <a:t>Thank you!</a:t>
            </a:r>
            <a:endParaRPr lang="en-MY" sz="2000" dirty="0"/>
          </a:p>
        </p:txBody>
      </p:sp>
      <p:sp>
        <p:nvSpPr>
          <p:cNvPr id="11" name="Slide Number Placeholder 1">
            <a:extLst>
              <a:ext uri="{FF2B5EF4-FFF2-40B4-BE49-F238E27FC236}">
                <a16:creationId xmlns:a16="http://schemas.microsoft.com/office/drawing/2014/main" id="{A54762F4-8EA7-4504-9826-917D3AC3BFA2}"/>
              </a:ext>
            </a:extLst>
          </p:cNvPr>
          <p:cNvSpPr txBox="1">
            <a:spLocks/>
          </p:cNvSpPr>
          <p:nvPr/>
        </p:nvSpPr>
        <p:spPr>
          <a:xfrm>
            <a:off x="11381736" y="6333135"/>
            <a:ext cx="731600" cy="524800"/>
          </a:xfrm>
          <a:prstGeom prst="rect">
            <a:avLst/>
          </a:prstGeom>
          <a:noFill/>
          <a:ln>
            <a:noFill/>
          </a:ln>
        </p:spPr>
        <p:txBody>
          <a:bodyPr spcFirstLastPara="1" wrap="square" lIns="91425" tIns="91425" rIns="91425" bIns="91425" anchor="ctr" anchorCtr="0">
            <a:noAutofit/>
          </a:bodyPr>
          <a:lstStyle>
            <a:defPPr>
              <a:defRPr lang="en-US"/>
            </a:defPPr>
            <a:lvl1pPr marL="0" lvl="0" algn="r" defTabSz="914400" rtl="0" eaLnBrk="1" latinLnBrk="0" hangingPunct="1">
              <a:buNone/>
              <a:defRPr sz="1333" kern="1200">
                <a:solidFill>
                  <a:schemeClr val="accent1"/>
                </a:solidFill>
                <a:latin typeface="Lato"/>
                <a:ea typeface="Lato"/>
                <a:cs typeface="Lato"/>
                <a:sym typeface="Lato"/>
              </a:defRPr>
            </a:lvl1pPr>
            <a:lvl2pPr marL="457200" lvl="1" algn="r" defTabSz="914400" rtl="0" eaLnBrk="1" latinLnBrk="0" hangingPunct="1">
              <a:buNone/>
              <a:defRPr sz="1333" kern="1200">
                <a:solidFill>
                  <a:schemeClr val="accent1"/>
                </a:solidFill>
                <a:latin typeface="Lato"/>
                <a:ea typeface="Lato"/>
                <a:cs typeface="Lato"/>
                <a:sym typeface="Lato"/>
              </a:defRPr>
            </a:lvl2pPr>
            <a:lvl3pPr marL="914400" lvl="2" algn="r" defTabSz="914400" rtl="0" eaLnBrk="1" latinLnBrk="0" hangingPunct="1">
              <a:buNone/>
              <a:defRPr sz="1333" kern="1200">
                <a:solidFill>
                  <a:schemeClr val="accent1"/>
                </a:solidFill>
                <a:latin typeface="Lato"/>
                <a:ea typeface="Lato"/>
                <a:cs typeface="Lato"/>
                <a:sym typeface="Lato"/>
              </a:defRPr>
            </a:lvl3pPr>
            <a:lvl4pPr marL="1371600" lvl="3" algn="r" defTabSz="914400" rtl="0" eaLnBrk="1" latinLnBrk="0" hangingPunct="1">
              <a:buNone/>
              <a:defRPr sz="1333" kern="1200">
                <a:solidFill>
                  <a:schemeClr val="accent1"/>
                </a:solidFill>
                <a:latin typeface="Lato"/>
                <a:ea typeface="Lato"/>
                <a:cs typeface="Lato"/>
                <a:sym typeface="Lato"/>
              </a:defRPr>
            </a:lvl4pPr>
            <a:lvl5pPr marL="1828800" lvl="4" algn="r" defTabSz="914400" rtl="0" eaLnBrk="1" latinLnBrk="0" hangingPunct="1">
              <a:buNone/>
              <a:defRPr sz="1333" kern="1200">
                <a:solidFill>
                  <a:schemeClr val="accent1"/>
                </a:solidFill>
                <a:latin typeface="Lato"/>
                <a:ea typeface="Lato"/>
                <a:cs typeface="Lato"/>
                <a:sym typeface="Lato"/>
              </a:defRPr>
            </a:lvl5pPr>
            <a:lvl6pPr marL="2286000" lvl="5" algn="r" defTabSz="914400" rtl="0" eaLnBrk="1" latinLnBrk="0" hangingPunct="1">
              <a:buNone/>
              <a:defRPr sz="1333" kern="1200">
                <a:solidFill>
                  <a:schemeClr val="accent1"/>
                </a:solidFill>
                <a:latin typeface="Lato"/>
                <a:ea typeface="Lato"/>
                <a:cs typeface="Lato"/>
                <a:sym typeface="Lato"/>
              </a:defRPr>
            </a:lvl6pPr>
            <a:lvl7pPr marL="2743200" lvl="6" algn="r" defTabSz="914400" rtl="0" eaLnBrk="1" latinLnBrk="0" hangingPunct="1">
              <a:buNone/>
              <a:defRPr sz="1333" kern="1200">
                <a:solidFill>
                  <a:schemeClr val="accent1"/>
                </a:solidFill>
                <a:latin typeface="Lato"/>
                <a:ea typeface="Lato"/>
                <a:cs typeface="Lato"/>
                <a:sym typeface="Lato"/>
              </a:defRPr>
            </a:lvl7pPr>
            <a:lvl8pPr marL="3200400" lvl="7" algn="r" defTabSz="914400" rtl="0" eaLnBrk="1" latinLnBrk="0" hangingPunct="1">
              <a:buNone/>
              <a:defRPr sz="1333" kern="1200">
                <a:solidFill>
                  <a:schemeClr val="accent1"/>
                </a:solidFill>
                <a:latin typeface="Lato"/>
                <a:ea typeface="Lato"/>
                <a:cs typeface="Lato"/>
                <a:sym typeface="Lato"/>
              </a:defRPr>
            </a:lvl8pPr>
            <a:lvl9pPr marL="3657600" lvl="8" algn="r" defTabSz="914400" rtl="0" eaLnBrk="1" latinLnBrk="0" hangingPunct="1">
              <a:buNone/>
              <a:defRPr sz="1333" kern="1200">
                <a:solidFill>
                  <a:schemeClr val="accent1"/>
                </a:solidFill>
                <a:latin typeface="Lato"/>
                <a:ea typeface="Lato"/>
                <a:cs typeface="Lato"/>
                <a:sym typeface="Lato"/>
              </a:defRPr>
            </a:lvl9pPr>
          </a:lstStyle>
          <a:p>
            <a:pPr>
              <a:defRPr/>
            </a:pPr>
            <a:fld id="{00000000-1234-1234-1234-123412341234}" type="slidenum">
              <a:rPr lang="en" smtClean="0">
                <a:solidFill>
                  <a:srgbClr val="595959"/>
                </a:solidFill>
              </a:rPr>
              <a:pPr>
                <a:defRPr/>
              </a:pPr>
              <a:t>17</a:t>
            </a:fld>
            <a:endParaRPr lang="en">
              <a:solidFill>
                <a:srgbClr val="595959"/>
              </a:solidFill>
            </a:endParaRPr>
          </a:p>
        </p:txBody>
      </p:sp>
      <p:sp>
        <p:nvSpPr>
          <p:cNvPr id="12" name="Rectangle 11">
            <a:extLst>
              <a:ext uri="{FF2B5EF4-FFF2-40B4-BE49-F238E27FC236}">
                <a16:creationId xmlns:a16="http://schemas.microsoft.com/office/drawing/2014/main" id="{300D978A-1867-45B2-8CE4-7C65D749BD1D}"/>
              </a:ext>
            </a:extLst>
          </p:cNvPr>
          <p:cNvSpPr/>
          <p:nvPr/>
        </p:nvSpPr>
        <p:spPr>
          <a:xfrm>
            <a:off x="0" y="6022974"/>
            <a:ext cx="12192000" cy="835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13" name="Picture 7" descr="A close up of a logo&#10;&#10;Description automatically generated">
            <a:extLst>
              <a:ext uri="{FF2B5EF4-FFF2-40B4-BE49-F238E27FC236}">
                <a16:creationId xmlns:a16="http://schemas.microsoft.com/office/drawing/2014/main" id="{8664CD47-8865-4B4A-9499-B269E1A9DA4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26150" y="5976586"/>
            <a:ext cx="753843" cy="83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descr="A close up of a logo&#10;&#10;Description automatically generated">
            <a:extLst>
              <a:ext uri="{FF2B5EF4-FFF2-40B4-BE49-F238E27FC236}">
                <a16:creationId xmlns:a16="http://schemas.microsoft.com/office/drawing/2014/main" id="{4F2AD894-BC9B-4250-BFEF-EE26304D32E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88552" y="6067728"/>
            <a:ext cx="633985" cy="72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a:extLst>
              <a:ext uri="{FF2B5EF4-FFF2-40B4-BE49-F238E27FC236}">
                <a16:creationId xmlns:a16="http://schemas.microsoft.com/office/drawing/2014/main" id="{4934A6D2-C3C2-4678-B2F7-667ABB10DB4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46439" y="6059762"/>
            <a:ext cx="167005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A close up of a sign&#10;&#10;Description automatically generated">
            <a:extLst>
              <a:ext uri="{FF2B5EF4-FFF2-40B4-BE49-F238E27FC236}">
                <a16:creationId xmlns:a16="http://schemas.microsoft.com/office/drawing/2014/main" id="{F1B2F3AC-ADD3-4BE0-9B0E-C56772BD980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1169" y="6159818"/>
            <a:ext cx="15478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A close up of a sign&#10;&#10;Description automatically generated">
            <a:extLst>
              <a:ext uri="{FF2B5EF4-FFF2-40B4-BE49-F238E27FC236}">
                <a16:creationId xmlns:a16="http://schemas.microsoft.com/office/drawing/2014/main" id="{9CDA606B-2819-4799-B741-307A9AE763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28955" y="6161013"/>
            <a:ext cx="116704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2">
            <a:extLst>
              <a:ext uri="{FF2B5EF4-FFF2-40B4-BE49-F238E27FC236}">
                <a16:creationId xmlns:a16="http://schemas.microsoft.com/office/drawing/2014/main" id="{C433F54A-1EDC-4FA0-BADC-6DCE82A5068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22372" y="6181999"/>
            <a:ext cx="155892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385896"/>
      </p:ext>
    </p:extLst>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DBCE370341F544BC9535E5A8212555" ma:contentTypeVersion="16" ma:contentTypeDescription="Create a new document." ma:contentTypeScope="" ma:versionID="c42068aa2e6ffb2996e250e2c4295038">
  <xsd:schema xmlns:xsd="http://www.w3.org/2001/XMLSchema" xmlns:xs="http://www.w3.org/2001/XMLSchema" xmlns:p="http://schemas.microsoft.com/office/2006/metadata/properties" xmlns:ns2="ea8cb8e1-fff9-482b-83be-3d4619bdbbd2" xmlns:ns3="ea2367de-d94f-40c3-b3a5-266b190354a2" targetNamespace="http://schemas.microsoft.com/office/2006/metadata/properties" ma:root="true" ma:fieldsID="91289f84a495d8acb4f7cd44eaaadd9e" ns2:_="" ns3:_="">
    <xsd:import namespace="ea8cb8e1-fff9-482b-83be-3d4619bdbbd2"/>
    <xsd:import namespace="ea2367de-d94f-40c3-b3a5-266b190354a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cb8e1-fff9-482b-83be-3d4619bdbb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6624216-d583-4636-a04d-17921d6eaf6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a2367de-d94f-40c3-b3a5-266b190354a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0c601fb-a7cb-45a7-8f2c-f9cf54947772}" ma:internalName="TaxCatchAll" ma:showField="CatchAllData" ma:web="ea2367de-d94f-40c3-b3a5-266b190354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2367de-d94f-40c3-b3a5-266b190354a2" xsi:nil="true"/>
    <lcf76f155ced4ddcb4097134ff3c332f xmlns="ea8cb8e1-fff9-482b-83be-3d4619bdbbd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DF06835-C867-469A-81AE-081A6D7C814C}"/>
</file>

<file path=customXml/itemProps2.xml><?xml version="1.0" encoding="utf-8"?>
<ds:datastoreItem xmlns:ds="http://schemas.openxmlformats.org/officeDocument/2006/customXml" ds:itemID="{EB830EB1-59ED-4AF5-B967-7B858CBAF1C7}"/>
</file>

<file path=customXml/itemProps3.xml><?xml version="1.0" encoding="utf-8"?>
<ds:datastoreItem xmlns:ds="http://schemas.openxmlformats.org/officeDocument/2006/customXml" ds:itemID="{38307ED3-A999-4646-B754-F10C3179AF06}"/>
</file>

<file path=docProps/app.xml><?xml version="1.0" encoding="utf-8"?>
<Properties xmlns="http://schemas.openxmlformats.org/officeDocument/2006/extended-properties" xmlns:vt="http://schemas.openxmlformats.org/officeDocument/2006/docPropsVTypes">
  <TotalTime>4609</TotalTime>
  <Words>680</Words>
  <Application>Microsoft Office PowerPoint</Application>
  <PresentationFormat>Widescreen</PresentationFormat>
  <Paragraphs>118</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Lato</vt:lpstr>
      <vt:lpstr>Raleway</vt:lpstr>
      <vt:lpstr>Streamline</vt:lpstr>
      <vt:lpstr>Reaction and Learning Evaluation of the ACoRD RLOs</vt:lpstr>
      <vt:lpstr>Background</vt:lpstr>
      <vt:lpstr>Background</vt:lpstr>
      <vt:lpstr>Background</vt:lpstr>
      <vt:lpstr>Methods</vt:lpstr>
      <vt:lpstr>Methods</vt:lpstr>
      <vt:lpstr>Methods</vt:lpstr>
      <vt:lpstr>Results (Reach)</vt:lpstr>
      <vt:lpstr>Results (Reaction)</vt:lpstr>
      <vt:lpstr>Results (Reaction)</vt:lpstr>
      <vt:lpstr>Results (Learning)</vt:lpstr>
      <vt:lpstr>Results (Learning)</vt:lpstr>
      <vt:lpstr>Discussion</vt:lpstr>
      <vt:lpstr>Discussion</vt:lpstr>
      <vt:lpstr>Conclusion</vt:lpstr>
      <vt:lpstr>Acknowledgement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transfer in developing digital learning resources: Lessons learned from a UK/EU-Malaysia capacity building project</dc:title>
  <dc:creator>LIM HOOI MIN</dc:creator>
  <cp:lastModifiedBy>TEO CHIN HAI</cp:lastModifiedBy>
  <cp:revision>54</cp:revision>
  <dcterms:created xsi:type="dcterms:W3CDTF">2021-07-08T07:41:43Z</dcterms:created>
  <dcterms:modified xsi:type="dcterms:W3CDTF">2022-04-20T15:38:05Z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0x0101005DDBCE370341F544BC9535E5A8212555</vt:lpwstr>
  </property>
</Properties>
</file>